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47" r:id="rId2"/>
    <p:sldId id="450" r:id="rId3"/>
    <p:sldId id="451" r:id="rId4"/>
    <p:sldId id="480" r:id="rId5"/>
    <p:sldId id="460" r:id="rId6"/>
    <p:sldId id="461" r:id="rId7"/>
    <p:sldId id="457" r:id="rId8"/>
    <p:sldId id="454" r:id="rId9"/>
    <p:sldId id="455" r:id="rId10"/>
    <p:sldId id="466" r:id="rId11"/>
    <p:sldId id="467" r:id="rId12"/>
    <p:sldId id="468" r:id="rId13"/>
    <p:sldId id="463" r:id="rId14"/>
    <p:sldId id="464" r:id="rId15"/>
    <p:sldId id="469" r:id="rId16"/>
    <p:sldId id="470" r:id="rId17"/>
    <p:sldId id="471" r:id="rId18"/>
    <p:sldId id="472" r:id="rId19"/>
    <p:sldId id="474" r:id="rId20"/>
    <p:sldId id="475" r:id="rId21"/>
    <p:sldId id="481" r:id="rId22"/>
    <p:sldId id="473" r:id="rId23"/>
    <p:sldId id="477" r:id="rId24"/>
    <p:sldId id="482" r:id="rId25"/>
    <p:sldId id="478" r:id="rId26"/>
    <p:sldId id="476" r:id="rId27"/>
    <p:sldId id="483" r:id="rId28"/>
    <p:sldId id="479" r:id="rId29"/>
    <p:sldId id="44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355"/>
    <a:srgbClr val="215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26.776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146 357 1382,'-4'0'123,"-5"0"-99,-4 0-24,4 0 0,0 0 45,5 3 4,-1 1 1,5-4 0,0 0-32,0 0-6,-4 8-2,4-8 0,-4 4-10,4-4 0,0 0 0,4 12 8,0-1-8,1 1 0,4 0 0,-5 0 0,5-1-12,-5 1 1,0 0 1,5 3 0,0 5-10,0 3-3,0-3 0,-5 3 0,5 0 12,-1-3 3,-3-1 0,-1 5 0,5-5 8,-5-3 0,5 3 0,0-7 0,-9 4 0,4-8 0,5 3 0,0-7 0,-5 4 13,-4-8-1,9 4-1,0 0 0,0-4 7,-9 0 2,4-4 0,5-4 0,0-8-6,-1-3-1,1-1 0,0-3 0,0-4-13,-1-4 11,1-5-11,4 1 10,-8-4-10,4 4 0,4-4 0,-5 4 0,-3 0 0,4 4 0,-1-4 0,1 7 8,9 1-8,-14 4 0,0 3 0,1 5 0,4 3 0,-1 0 10,-8 4-10,0 8 10,0 0-10,0 0 10,0 0-10,-8 12 10,-1-4-10,4 8 0,1 3 0,0 8 0,-9 8 0,4 1 0,9 6-10,-9 1 10,0-4-16,-4 4 4,0 0 0,4-4 0,0 4 12,1 0 0,-10-4 0,5-4 0,-5-4 0,5 0 0,0 1 0,-5-5 0,5-8 0,-4-3 16,8-8-3,-9 3-1,1-7 20,4-4 4,-5-4 1,5 1 0,-5-9-13,5-4-2,-4 1-1,4-5 0,4-3-11,-4-5-2,-1 5-8,6-4 12,-1-4-4,-4 3 0,4-3-8,5 0 12,-1-4-12,5 4 0,0-1 8,0 5-8,5 4 0,-1-5 0,5 5 0,0 0 0,-1 3 0,5 1 0,-4-1-8,9 5 8,-5 3 0,5 0 0,-1 0 0,-4 5 0,5-1 0,-1 4 0,1 0 0,-5 4 0,0 4 0,5 0 0,-5 4 8,-4 3-8,-1-3 8,6 8 0,-1 3-8,0-3 12,-13 3 2,4 5 0,5-1 0,-5 1 0,-4 3 3,0 0 1,5 0 0,-5-3 0,-5-1 2,1 1 0,0-5 0,-5 5 0,5-9-8,-5 1 0,0-1-1,0-7 0,0 0 5,1-4 0,-1 0 1,0-8 0,-4 0 2,0-4 0,4-4 0,0 1 0,0-9-19,1-3 0,3-8 0,5-8 0,0-4-15,5-4 0,-1 0 0,5 4 0,4 0 15,0 0 0,0 1 0,1 6 0,-1 1-14,4 0-3,1 8-1,-5 0 0,0 3 18,0 5 0,5-1 0,-1 12 0,-8 1 0,4 3 0,9 4-8,-9 8 8,1-5 0,-1 9 0,0 4 0,0 3 0,9 9 0,-9 3 0,-13 0 0,5 4 9,3 8 0,-3 4 0,-10 7 0,-3-3 0,3-4-9,-4 4 8,9 3-8,-8-7 8,-6 4-8,6-5 0,8-3 0,0-4 8,-5-4-136,10-3-28,-5-1-6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44.1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4302E6-CA85-4615-AB13-4CAA9E4AA215}" emma:medium="tactile" emma:mode="ink">
          <msink:context xmlns:msink="http://schemas.microsoft.com/ink/2010/main" type="inkDrawing" rotatedBoundingBox="12561,6390 12814,6414 12813,6428 12560,6404" shapeName="Other"/>
        </emma:interpretation>
      </emma:emma>
    </inkml:annotationXML>
    <inkml:trace contextRef="#ctx0" brushRef="#br0">200 25 864,'0'0'76,"0"0"-60,0 0-16,0 0 0,13 0 123,-4-3 21,4 3 5,0 3 1,0-6-50,0 3-9,5 0-3,-5 0 0,-4 0-47,-1 3-9,1-3-3,9 4 0,-5-4-17,0 4-4,0 0-8,0-4 12,1 4-30,-1 0-6,0-4-2,0 0-770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3:4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30 5064 0 0,'-32'-19'352'0'0,"13"8"16074"0"0,16 20-15341 0 0,3-8-1055 0 0,0-1 1 0 0,-1 1 0 0 0,1 0 0 0 0,0-1 0 0 0,0 1-1 0 0,-1 0 1 0 0,1 0 0 0 0,0-1 0 0 0,0 1 0 0 0,0 0-1 0 0,0 0 1 0 0,0-1 0 0 0,0 1 0 0 0,0 1 0 0 0,10 44 701 0 0,4 70 1 0 0,-6-48-359 0 0,-4-44-213 0 0,1 37 1 0 0,-5-49-185 0 0,0 0 0 0 0,1 0 0 0 0,1 0 0 0 0,0 0-1 0 0,7 22 1 0 0,-8-30 7 0 0,1 0 0 0 0,-1 0 1 0 0,1 0-1 0 0,0-1 0 0 0,0 1 0 0 0,1 0 0 0 0,-1-1 0 0 0,1 0 0 0 0,0 1 0 0 0,-1-1 0 0 0,1 0 0 0 0,1 0 0 0 0,-1-1 0 0 0,0 1 1 0 0,1-1-1 0 0,0 1 0 0 0,-1-1 0 0 0,1 0 0 0 0,7 2 0 0 0,-7-2 49 0 0,1-1 0 0 0,0 0 0 0 0,-1 0 0 0 0,1 0 0 0 0,0-1-1 0 0,0 0 1 0 0,-1 0 0 0 0,1 0 0 0 0,5-1 0 0 0,0-1 77 0 0,-1 0 0 0 0,0-1 0 0 0,14-7 0 0 0,-5 1 38 0 0,-1 0-1 0 0,-1 0 1 0 0,21-17-1 0 0,43-41 220 0 0,-25 20-292 0 0,-45 38-61 0 0,-1 0 1 0 0,0-1-1 0 0,8-11 0 0 0,18-20 9 0 0,25-11-788 0 0,9-9-886 0 0,-48 37 299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48 4608 0 0,'-7'0'18085'0'0,"7"0"-17997"0"0,-1 0 0 0 0,1-1-1 0 0,0 1 1 0 0,-1 0 0 0 0,1 0 0 0 0,0 0 0 0 0,-1 0 0 0 0,1 0 0 0 0,-1 0 0 0 0,1 0 0 0 0,0 0 0 0 0,-1 0 0 0 0,1 0 0 0 0,0 0 0 0 0,-1 1 0 0 0,1-1-1 0 0,-1 0 1 0 0,1 0 0 0 0,0 0 0 0 0,-1 0 0 0 0,1 1 0 0 0,0-1 0 0 0,0 0 0 0 0,-1 0 0 0 0,1 0 0 0 0,0 1 0 0 0,-1-1 0 0 0,1 0 0 0 0,0 1 0 0 0,0-1-1 0 0,0 0 1 0 0,-1 1 0 0 0,-5 16 614 0 0,2 23-641 0 0,6-4-35 0 0,2-1 1 0 0,1 1 0 0 0,17 62-1 0 0,-15-76-64 0 0,10 24 0 0 0,-13-38-2 0 0,0 1 0 0 0,0-1-1 0 0,1 0 1 0 0,0 0 0 0 0,9 11 0 0 0,-12-17 7 0 0,0 0-1 0 0,1 0 1 0 0,-1-1 0 0 0,0 1 0 0 0,1 0 0 0 0,-1-1-1 0 0,1 1 1 0 0,0-1 0 0 0,-1 0 0 0 0,6 2-1 0 0,-6-3 11 0 0,0 0 0 0 0,-1 1 0 0 0,1-1 0 0 0,0 0 0 0 0,0 0 0 0 0,-1 0 0 0 0,1 0 0 0 0,0 0 0 0 0,-1 0 0 0 0,1-1 0 0 0,0 1 0 0 0,-1 0 0 0 0,1-1 0 0 0,0 0 0 0 0,-1 1 0 0 0,1-1 0 0 0,-1 0 0 0 0,3-1 0 0 0,2-5-73 0 0,0 0 0 0 0,0 0-1 0 0,0 0 1 0 0,-1-1 0 0 0,-1 0-1 0 0,1 0 1 0 0,-1 0 0 0 0,5-14 0 0 0,-3 4-77 0 0,0 0 1 0 0,-1 0 0 0 0,-1-1 0 0 0,4-36-1 0 0,-3 20 173 0 0,-3 24 0 0 0,0 1 0 0 0,-1-1 0 0 0,0-13 0 0 0,-4 6 0 0 0,2 14 0 0 0,0 1 0 0 0,1-1 0 0 0,-1 0 0 0 0,1 1 0 0 0,0-1 0 0 0,1-7 0 0 0,0 3 0 0 0,1-4 0 0 0,0 0 0 0 0,0-18 0 0 0,4-6 0 0 0,-4 32 16 0 0,-1 3 60 0 0,8 6-14 0 0,-8-4-73 0 0,0 1 1 0 0,0-1 0 0 0,0 1 0 0 0,-1-1-1 0 0,1 1 1 0 0,-1-1 0 0 0,1 1 0 0 0,-1 0 0 0 0,1-1-1 0 0,-1 1 1 0 0,0 0 0 0 0,0 2 0 0 0,4 12-48 0 0,3 0 49 0 0,1-1 8 0 0,8 25 0 0 0,-7-13 1 0 0,-5-17 0 0 0,-1 0 0 0 0,0 1 0 0 0,0-1 0 0 0,-1 1 0 0 0,1 14 0 0 0,-3-8 45 0 0,0 0-1 0 0,2-1 1 0 0,0 1-1 0 0,5 21 1 0 0,9 64 175 0 0,-13-75-95 0 0,1 1 0 0 0,14 51 0 0 0,-15-67-63 0 0,0 0 1 0 0,-1 0-1 0 0,0 0 1 0 0,0 17-1 0 0,1 12 122 0 0,-2-32-108 0 0,0 0 0 0 0,0 1 0 0 0,-1-1 0 0 0,-1 0 0 0 0,1 0 0 0 0,-2 0 0 0 0,1 0 0 0 0,-1 1 0 0 0,0-2 0 0 0,-1 1 0 0 0,-7 16 0 0 0,2-10 162 0 0,5-10-148 0 0,1 0 1 0 0,-1 0-1 0 0,0-1 0 0 0,-1 1 1 0 0,1-1-1 0 0,-5 4 0 0 0,3-2-9 0 0,3-4-28 0 0,1 0 0 0 0,-1 0 0 0 0,-1 0 0 0 0,1 0 1 0 0,0 0-1 0 0,0-1 0 0 0,-1 1 0 0 0,1-1 0 0 0,-1 1 0 0 0,-3 0 0 0 0,1 0 1 0 0,0 0-1 0 0,0 0 0 0 0,-1-1 0 0 0,1 0 0 0 0,0 0 0 0 0,-1 0 0 0 0,1-1 0 0 0,-1 0 0 0 0,1 0 0 0 0,0 0 0 0 0,-1-1 0 0 0,-8-1 0 0 0,-6-5-18 0 0,10 5-117 0 0,1-1 0 0 0,0 0 0 0 0,0-1 0 0 0,0 0 1 0 0,0 0-1 0 0,0-1 0 0 0,-10-8 0 0 0,2 1-263 0 0,14 10 198 0 0,1 1 0 0 0,-1-1 0 0 0,0 0 0 0 0,0-1 0 0 0,1 1 0 0 0,-1 0 0 0 0,1-1 0 0 0,0 1 1 0 0,0-1-1 0 0,-3-5 0 0 0,-3-6-1376 0 0,-2 1-4565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14280 0 0,'7'-12'1133'0'0,"4"-8"-586"0"0,-10 19-438 0 0,-1 1-1 0 0,1-1 1 0 0,0 0 0 0 0,-1 0-1 0 0,1 1 1 0 0,-1-1 0 0 0,1 1-1 0 0,0-1 1 0 0,0 1 0 0 0,-1-1-1 0 0,1 1 1 0 0,0-1 0 0 0,0 1-1 0 0,0-1 1 0 0,0 1 0 0 0,-1 0-1 0 0,1 0 1 0 0,2-1 0 0 0,1 0 295 0 0,-1-1-1 0 0,1 1 1 0 0,0-1 0 0 0,-1 0 0 0 0,7-5-1 0 0,-1 1 69 0 0,8-6 359 0 0,7-4-358 0 0,-1 5-1181 0 0,34-20 0 0 0,-43 22-948 0 0</inkml:trace>
  <inkml:trace contextRef="#ctx0" brushRef="#br0" timeOffset="1">55 200 10592 0 0,'2'3'780'0'0,"2"10"8217"0"0,9-18-7248 0 0,29-19-73 0 0,-29 16-1596 0 0,-1 0 1 0 0,24-9-1 0 0,-21 11-650 0 0,14-4-5600 0 0,2 1-1269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14600 0 0,'-5'3'1320'0'0,"-7"9"3962"0"0,11-10-5166 0 0,0 0 1 0 0,0-1-1 0 0,1 1 1 0 0,-1 0-1 0 0,1 0 1 0 0,-1 0-1 0 0,1 3 1 0 0,-2 4 828 0 0,2-7-830 0 0,0 0 0 0 0,0 0 0 0 0,0 0 0 0 0,0 0-1 0 0,0 0 1 0 0,0 0 0 0 0,1 3 0 0 0,-1-3-78 0 0,0 0 0 0 0,1-1-1 0 0,-1 1 1 0 0,0-1 0 0 0,0 1 0 0 0,0 0 0 0 0,0-1 0 0 0,0 1-1 0 0,-1-1 1 0 0,1 1 0 0 0,0-1 0 0 0,-2 4 0 0 0,-1 1 18 0 0,0 1-1 0 0,0 0 1 0 0,0 0 0 0 0,1 0 0 0 0,0 0 0 0 0,1 0 0 0 0,-1 0 0 0 0,2 0 0 0 0,-1 1 0 0 0,1-1 0 0 0,0 0 0 0 0,0 1 0 0 0,3 13 0 0 0,19 96 24 0 0,-2-10-85 0 0,-15-89-146 0 0,1 0 0 0 0,1 0 0 0 0,15 31 0 0 0,-15-37-373 0 0,0-1 0 0 0,11 14 0 0 0,8 2-4001 0 0,-12-18-2428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6912 0 0,'2'-1'528'0'0,"-1"1"-94"0"0,0-1-1 0 0,1 1 1 0 0,-1-1 0 0 0,0 1 0 0 0,1-1-1 0 0,-1 0 1 0 0,0 0 0 0 0,0 1 0 0 0,0-1-1 0 0,0 0 1 0 0,0 0 0 0 0,0 0 0 0 0,2-2-1 0 0,-2 1 73 0 0,3-5 2967 0 0,-3 5-3166 0 0,1-1-1 0 0,0 1 1 0 0,1 0-1 0 0,-1 0 1 0 0,0 0-1 0 0,1 0 1 0 0,-1 0-1 0 0,1 0 0 0 0,-1 1 1 0 0,1-1-1 0 0,0 1 1 0 0,4-2-1 0 0,0 1 123 0 0,0 1-1 0 0,0 0 1 0 0,-1 0-1 0 0,1 0 0 0 0,9 1 1 0 0,-12 0-285 0 0,-1 0-84 0 0,1 0 1 0 0,-1 0-1 0 0,1 0 0 0 0,0 1 1 0 0,-1-1-1 0 0,4 2 1 0 0,-5-1-43 0 0,0 1 0 0 0,-1-1 1 0 0,1 1-1 0 0,0 0 1 0 0,-1 0-1 0 0,0-1 0 0 0,1 1 1 0 0,0 2-1 0 0,-1-3-5 0 0,0 1-8 0 0,0 0 0 0 0,0-1-1 0 0,-1 1 1 0 0,1 0-1 0 0,0 0 1 0 0,-1 0 0 0 0,1-1-1 0 0,-1 1 1 0 0,0 0 0 0 0,0 0-1 0 0,0 0 1 0 0,0 0 0 0 0,0 2-1 0 0,-6 28 77 0 0,1-6-51 0 0,2 0-72 0 0,-8 52-315 0 0,9-67 310 0 0,-1 0 0 0 0,0-1 1 0 0,-1 1-1 0 0,0-1 0 0 0,-7 12 0 0 0,9-18 29 0 0,0 0 0 0 0,0 0 0 0 0,0 0 1 0 0,0 0-1 0 0,1 1 0 0 0,-1-1 0 0 0,1 0 0 0 0,-1 6 0 0 0,2-8 4 0 0,-1-1 1 0 0,1 1 0 0 0,-1 0-1 0 0,0 0 1 0 0,0 0-1 0 0,1-1 1 0 0,-1 1-1 0 0,-2 2 1 0 0,-5 8-27 0 0,8-12 38 0 0,0 1 1 0 0,0-1 0 0 0,0 0 0 0 0,0 0 0 0 0,0 0-1 0 0,0 0 1 0 0,0 0 0 0 0,0 0 0 0 0,0 1-1 0 0,0-1 1 0 0,-1 0 0 0 0,1 0 0 0 0,0 0 0 0 0,0 0-1 0 0,0 0 1 0 0,0 0 0 0 0,0 1 0 0 0,0-1-1 0 0,0 0 1 0 0,0 0 0 0 0,0 0 0 0 0,0 0 0 0 0,0 0-1 0 0,0 1 1 0 0,1-1 0 0 0,-1 0 0 0 0,0 0 0 0 0,0 0-1 0 0,0 0 1 0 0,0 0 0 0 0,0 0 0 0 0,0 0-1 0 0,0 1 1 0 0,0-1 0 0 0,0 0 0 0 0,0 0 0 0 0,0 0-1 0 0,1 0 1 0 0,-1 0 0 0 0,0 0 0 0 0,0 0-1 0 0,0 0 1 0 0,0 0 0 0 0,0 1 0 0 0,3 2 4 0 0,-8 9-5 0 0,5-12 2 0 0,0 1 0 0 0,0-1 0 0 0,0 0 0 0 0,0 0 0 0 0,0 0 0 0 0,0 0 0 0 0,0 0 0 0 0,0 0 0 0 0,0 1 0 0 0,0-1 0 0 0,0 0 0 0 0,0 0 0 0 0,0 0 0 0 0,0 0 0 0 0,0 0 0 0 0,0 0 0 0 0,0 1 0 0 0,0-1 0 0 0,0 0 0 0 0,0 0 0 0 0,0 0 0 0 0,0 0 0 0 0,0 0 0 0 0,0 0 0 0 0,0 1-1 0 0,0-1 1 0 0,0 0 0 0 0,0 0 0 0 0,0 0 0 0 0,0 0 0 0 0,0 0 0 0 0,0 0 0 0 0,0 1 0 0 0,0-1 0 0 0,0 0 0 0 0,1 0 0 0 0,-1 0 0 0 0,0 0 0 0 0,0 0 0 0 0,0 0 0 0 0,0 0 0 0 0,0 0 0 0 0,0 0 0 0 0,0 0 0 0 0,1 0 0 0 0,-1 0 0 0 0,0 0 0 0 0,0 1 0 0 0,10-2 3 0 0,10-7-99 0 0,-9-2-19 0 0,-10 9 86 0 0,0-1-1 0 0,1 1 1 0 0,-1-1-1 0 0,1 1 0 0 0,-1 0 1 0 0,1-1-1 0 0,-1 1 0 0 0,1 0 1 0 0,0 0-1 0 0,-1 0 1 0 0,1 1-1 0 0,0-1 0 0 0,0 0 1 0 0,0 1-1 0 0,0-1 0 0 0,0 1 1 0 0,-1-1-1 0 0,1 1 1 0 0,2 0-1 0 0,-3 0-216 0 0,-1-1 1 0 0,1 1-1 0 0,0 0 1 0 0,-1 0 0 0 0,1 0-1 0 0,-1-1 1 0 0,1 1-1 0 0,-1 0 1 0 0,0-1-1 0 0,1 1 1 0 0,-1 0-1 0 0,1-1 1 0 0,-1 1-1 0 0,1 0 1 0 0,-1-1-1 0 0,0 1 1 0 0,1-1-1 0 0,-1 1 1 0 0,0-1-1 0 0,1 0 1 0 0,0 0-1171 0 0,7-11-5691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8288 0 0,'30'-2'638'0'0,"-18"-7"5065"0"0,-6 3-1154 0 0,9-1-3057 0 0,-9 4-1034 0 0,0 0-1 0 0,1 0 1 0 0,-1 1-1 0 0,1-1 1 0 0,10-1-1 0 0,19-2 112 0 0,-27 3-388 0 0,0 2 0 0 0,1-1 0 0 0,-1 1 0 0 0,0 0 0 0 0,0 1-1 0 0,1 0 1 0 0,10 2 0 0 0,-8 0-181 0 0,-5 1 14 0 0,-3 4 50 0 0,-4-7-60 0 0,1 1 0 0 0,-1-1 0 0 0,0 1 0 0 0,0 0 0 0 0,1-1 0 0 0,-1 1 0 0 0,0-1 0 0 0,0 1 0 0 0,0 0 0 0 0,0-1 0 0 0,0 1 0 0 0,0 0 0 0 0,0-1 0 0 0,0 1 0 0 0,0 1 0 0 0,-1 2-2 0 0,1 14 2 0 0,-4 26 1 0 0,3-37-29 0 0,-1 0 1 0 0,1 0 0 0 0,-1 0-1 0 0,-1 0 1 0 0,1 0 0 0 0,-7 11 0 0 0,-9 14-224 0 0,13-22-29 0 0,0-1 0 0 0,-1 0 0 0 0,0 0 0 0 0,0 0 0 0 0,-13 13 0 0 0,16-19 52 0 0,0 1-54 0 0,-2-1-3353 0 0,-4 0 1653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9672 0 0,'0'0'10325'0'0,"-1"1"-9140"0"0,-11 17 648 0 0,8-12-1536 0 0,0 1-1 0 0,0-1 1 0 0,0 0-1 0 0,1 1 1 0 0,-3 7-1 0 0,3-3-112 0 0,0-1 1 0 0,1 0 0 0 0,0 1-1 0 0,0-1 1 0 0,1 1-1 0 0,0 11 1 0 0,1-18-172 0 0,0 1-1 0 0,1-1 1 0 0,-1 0 0 0 0,1 0-1 0 0,0 0 1 0 0,0 0 0 0 0,0 0 0 0 0,0 0-1 0 0,1 0 1 0 0,0 0 0 0 0,0 0 0 0 0,0 0-1 0 0,0-1 1 0 0,0 1 0 0 0,1-1-1 0 0,0 1 1 0 0,-1-1 0 0 0,1 0 0 0 0,0 0-1 0 0,1 0 1 0 0,-1-1 0 0 0,0 1-1 0 0,6 2 1 0 0,1 1 28 0 0,-8-5-85 0 0,-1 0 0 0 0,1 0 1 0 0,0 0-1 0 0,0 0 1 0 0,0 0-1 0 0,0 0 1 0 0,-1-1-1 0 0,1 1 0 0 0,0-1 1 0 0,0 1-1 0 0,1-1 1 0 0,-1 0-1 0 0,0 1 1 0 0,0-1-1 0 0,0 0 0 0 0,0-1 1 0 0,3 1-1 0 0,12-1-625 0 0,-16 2 581 0 0,1-1 1 0 0,-1 0-1 0 0,1 0 0 0 0,-1 0 1 0 0,0 0-1 0 0,1 0 0 0 0,-1-1 1 0 0,1 1-1 0 0,-1 0 0 0 0,1-1 1 0 0,-1 1-1 0 0,0-1 0 0 0,1 1 1 0 0,-1-1-1 0 0,2-1 0 0 0,2-1-2722 0 0</inkml:trace>
  <inkml:trace contextRef="#ctx0" brushRef="#br0" timeOffset="1">206 133 11520 0 0,'0'0'2573'0'0,"6"-4"2004"0"0,3-1-3335 0 0,0-1-564 0 0,-1 1 1 0 0,1 0 0 0 0,0 1 0 0 0,0 0 0 0 0,16-5 0 0 0,-19 8-637 0 0,0-1 0 0 0,0 0 0 0 0,-1 0 0 0 0,11-6 0 0 0,14-5-227 0 0,-28 12 144 0 0,-1 0 0 0 0,1 1 0 0 0,0-1 0 0 0,-1 0 0 0 0,1 0 1 0 0,-1 0-1 0 0,1 0 0 0 0,-1 0 0 0 0,1-1 0 0 0,1-1 0 0 0,11-8-457 0 0,10-2-2123 0 0,-10 8 1091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15664 0 0,'0'0'2995'0'0,"-1"2"-1543"0"0,0 1-1143 0 0,0-1-1 0 0,0 1 0 0 0,1 0 0 0 0,-1 0 0 0 0,1 0 0 0 0,0 0 1 0 0,0 0-1 0 0,0 0 0 0 0,0 0 0 0 0,0 0 0 0 0,1 0 1 0 0,0 0-1 0 0,1 5 0 0 0,2 13 937 0 0,-2-10-941 0 0,4 10 220 0 0,17 41 0 0 0,3 7 68 0 0,-8-12-656 0 0,-15-44-35 0 0,-2-5-79 0 0,1 0-1 0 0,0 0 1 0 0,3 9 0 0 0,-4-17-2 0 0,-1 1 1 0 0,0 0-1 0 0,0 0 0 0 0,1 0 1 0 0,-1-1-1 0 0,1 1 0 0 0,-1 0 0 0 0,1 0 1 0 0,-1-1-1 0 0,1 1 0 0 0,-1 0 0 0 0,1-1 1 0 0,-1 1-1 0 0,1-1 0 0 0,1 1 1 0 0,1 2-795 0 0,1 0-549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5984 0 0,'2'1'5397'0'0,"12"8"-1252"0"0,-10-6-3284 0 0,1-1-1 0 0,-1 1 1 0 0,0 0-1 0 0,5 5 1 0 0,8 10 1254 0 0,-14-16-1869 0 0,0 1 0 0 0,0 0 0 0 0,0 0 0 0 0,-1 0 0 0 0,1 0 0 0 0,-1 0 0 0 0,0 0 0 0 0,3 6 0 0 0,5 11 494 0 0,-7-15-587 0 0,-1-1 0 0 0,1 0-1 0 0,-1 1 1 0 0,1 6 0 0 0,3 10 269 0 0,-2 0-1 0 0,1 24 1 0 0,-3-23-334 0 0,-1-1-1 0 0,-2 1 0 0 0,0-1 1 0 0,-1 0-1 0 0,-1 0 1 0 0,-7 26-1 0 0,8-38-67 0 0,0 1 0 0 0,0 13 1 0 0,-3 14-39 0 0,-12 28-160 0 0,-7 36-4368 0 0,19-77-3832 0 0</inkml:trace>
  <inkml:trace contextRef="#ctx0" brushRef="#br0" timeOffset="1">440 42 19351 0 0,'-11'15'886'0'0,"8"-13"-21"0"0,-3-1-520 0 0,-1 1-270 0 0,5-1 1314 0 0,-6 7-365 0 0,2 0-877 0 0,1 0-1 0 0,0 0 0 0 0,1 0 1 0 0,-1 0-1 0 0,2 1 0 0 0,-1 0 1 0 0,1 0-1 0 0,0 0 1 0 0,1 0-1 0 0,-1 11 0 0 0,0 10 805 0 0,1 55-1 0 0,3-50-781 0 0,-1-11-294 0 0,1 0 0 0 0,1-1 0 0 0,2 1 0 0 0,0-1-1 0 0,2 0 1 0 0,14 41 0 0 0,-17-58-173 0 0,0 0 0 0 0,0-1 1 0 0,0 0-1 0 0,1 0 0 0 0,0 0 0 0 0,0 0 0 0 0,0 0 0 0 0,0-1 0 0 0,6 5 1 0 0,9 8-1849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11056 0 0,'0'0'4201'0'0,"2"0"-3157"0"0,8-3 52 0 0,-1 0 1 0 0,1 1 0 0 0,17-2-1 0 0,-24 3-909 0 0,0 1 0 0 0,0 0 0 0 0,0 0 0 0 0,0 0 0 0 0,0 0 0 0 0,0 1 0 0 0,0-1 0 0 0,0 1 0 0 0,0 0 0 0 0,0 0 0 0 0,-1 0 0 0 0,1 0 0 0 0,0 0 0 0 0,-1 1 0 0 0,1-1 0 0 0,-1 1 0 0 0,4 2 0 0 0,-3 1-96 0 0,1-1 1 0 0,-1 1 0 0 0,0 0-1 0 0,0 0 1 0 0,-1 0 0 0 0,0 0 0 0 0,0 0-1 0 0,0 0 1 0 0,0 1 0 0 0,-1-1-1 0 0,0 1 1 0 0,0-1 0 0 0,0 1-1 0 0,-1-1 1 0 0,0 1 0 0 0,0 0 0 0 0,-1 6-1 0 0,-7 36-1 0 0,-2 0 0 0 0,-28 77 0 0 0,36-119-239 0 0,1-1 0 0 0,-1 1 1 0 0,1 0-1 0 0,0-1 1 0 0,0 1-1 0 0,0 7 1 0 0</inkml:trace>
  <inkml:trace contextRef="#ctx0" brushRef="#br0" timeOffset="1">276 1 14800 0 0,'0'0'1342'0'0,"0"0"-1103"0"0,-4 2-26 0 0,-10 17 3402 0 0,9-13-3165 0 0,1-1 1 0 0,-1 1 0 0 0,1 1-1 0 0,1-1 1 0 0,-1 1 0 0 0,1-1 0 0 0,1 1-1 0 0,-1 0 1 0 0,1 0 0 0 0,0 0-1 0 0,-2 14 1 0 0,3-8-246 0 0,0-1 1 0 0,1 1-1 0 0,1 0 1 0 0,-1-1-1 0 0,2 1 1 0 0,3 13-1 0 0,-4-20-164 0 0,1 0-1 0 0,0 1 1 0 0,6 10-1 0 0,-7-15-36 0 0,0 0 0 0 0,0 0 0 0 0,0 0 0 0 0,0-1-1 0 0,1 1 1 0 0,-1 0 0 0 0,1 0 0 0 0,-1-1 0 0 0,1 1 0 0 0,-1-1 0 0 0,1 0 0 0 0,0 1 0 0 0,0-1-1 0 0,0 0 1 0 0,3 1 0 0 0,-1 0-95 0 0,1-2-1 0 0,-1 1 1 0 0,0 0-1 0 0,1-1 1 0 0,-1 0-1 0 0,1 0 1 0 0,-1 0-1 0 0,0-1 0 0 0,1 1 1 0 0,-1-1-1 0 0,0 0 1 0 0,0 0-1 0 0,5-2 1 0 0,-6 2-77 0 0,-1 0 0 0 0,0-1 0 0 0,0 1 0 0 0,1 0 0 0 0,-1-1 0 0 0,0 1 0 0 0,0-1 0 0 0,0 0 0 0 0,-1 0 0 0 0,1 0 0 0 0,3-4 0 0 0,-3 3-1224 0 0,1 1 0 0 0,-1-1 0 0 0,1 0-1 0 0,0 1 1 0 0,3-4 0 0 0,8-2-5365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45.3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843FB1-81E3-4F33-9D83-53912A841B66}" emma:medium="tactile" emma:mode="ink">
          <msink:context xmlns:msink="http://schemas.microsoft.com/ink/2010/main" type="inkDrawing" rotatedBoundingBox="12790,6148 17117,9312 16161,10619 11834,7454" semanticType="callout" shapeName="Other">
            <msink:sourceLink direction="with" ref="{7F41D75E-FCC4-4495-8CE5-B962591C4FCC}"/>
          </msink:context>
        </emma:interpretation>
      </emma:emma>
    </inkml:annotationXML>
    <inkml:trace contextRef="#ctx0" brushRef="#br0">8 0 403,'0'0'36,"0"0"-36,0 0 0,0 0 0,0 0 220,0 0 38,0 0 7,0 0 2,0 0-154,0 0-30,-5 12-7,5-12 0,0 0-28,0 0-4,0 7-2,-4 1 0,4 4-19,0-4-4,0-8-1,0 11 0,4-3 1,-4 4 0,5 0 0,-1 3 0,0-3-8,1 0-2,-5-1 0,4 5 0,1-1-9,-1 1 10,5 7-10,-5-3 10,-4-1 4,4-3 1,5 4 0,-4-5 0,-1 5-15,0 3 0,5 0 0,0 5 0,-5-5 0,5 8 0,-5-3 0,1-1 0,-1 0 0,1 1 0,-1-1 0,5-4 0,0 5 0,-5-5 0,-8 0 0,4 5-10,8 3 10,-3 0 0,4 0 0,-5 4 0,5-3 0,-1 3 0,1-4 0,4 4 0,-4 4 0,0-4 0,4-4 0,-4 4 8,0 0-8,-1 4 0,1-3 0,0-5 0,4 0 0,-4 0 0,0 0 0,-1 1 0,1-5 0,4 0 0,-4-3 0,4 3-8,-4 0 8,4 0 0,-4 1 0,0-5 0,4 4-13,-4-7-1,4 3 0,0-3 0,-4-5 22,4 1 5,0 0 1,5-1 0,-5-3-14,4 4 0,-3-5 0,3 1 0,1 4-13,-1-5 1,1 1 0,4-4 0,0 3 12,0-7 16,4 4-3,0 0-1,1-4-12,-1 0 0,-4 0 0,4 3 0,0-7 0,1 4 0,4 0 0,-1 0 0,1 0 0,-5-4 0,1 0 0,3 4 0,1-4 0,-5 4 0,1-4 0,-1-4 0,0 0 0,1 0 0,3 0 0,-3-4 0,3 1-12,-3-1 2,3 0 0,1 0 0,-5 0 18,5-3 3,0-1 1,4-4 0,-4 5-12,-1-5 0,1 1 0,0-1 8,0 4-8,-1 1 0,-3-1 9,-1 0-9,0 0 0,-4 1 0,4-5 0,1 4 0,-5 5 0,0-1 0,0 0 0,-5 0 0,5 0 0,-4 1 8,-1 3-8,5 0 0,0-8 9,0 0-9,0 1 12,-5 3-12,1-4 0,0 4 0,-1 1 0,5-5-12,0 4 12,-4-4 0,3 5 0,1-1 0,-4-4 0,4 4 0,-5 1 0,5 3 0,-4-4 0,-1 0 0,1-4 0,0 8-9,-1-3 9,1 3 0,-5 0 0,4-4 0,-3 8 0,3-4 0,-4 8 0,0-4 0,1 0 0,-1 0 0,0 4 0,-4 4 0,4 0 0,-4-1 0,4 5 0,-4 0 0,4-1 8,0 1-8,-4 0 8,4 3-8,0 5 0,0-1 9,0 1-9,0-1 0,-4 1 11,4-1-11,1 1 10,-1 7-10,0-3 0,0 3 0,0 0 0,0 1 0,5 3 0,-1-4 0,1 0 0,-5 1 0,5-1 0,-1 0 0,-4 4 8,1 4-8,3-3 8,-4 3 0,0 0-8,1 4 12,-1 0-12,0-12 9,-4 0-9,4 5 8,-4-1-8,4 4 0,0 0 9,0-4-9,0 4 0,0 4 0,5 4 0,-5-4 0,0 0 0,5-4 0,-5 0 0,0 1 0,-4-5 0,4 4 8,-4 0-8,0 4 0,4 4 0,-9 0 0,5 4 0,0-5 0,0 1 0,-1-4 9,1-7-9,-4-1 0,3 4 8,1-4-8,-5 4 0,5 0 0,0-4 0,-5 5 0,5 3 8,-4 0-8,3 0 0,-3 0 0,3 0 0,-3 0 0,8-4 0,-9-4 0,5-4 0,0-3 0,0 3 0,-5-4 0,5 1 0,0-5 0,-5 1 0,0 3 0,-4 4 0,5 1 0,-1-9 0,1-3 8,-5-1-8,0 5 0,4-9 0,0 1 0,-4-4 0,0 4 0,0-5-18,0-7-1,0 0 0,0 0 0,0 0-64,0 0-13,0 0-2</inkml:trace>
    <inkml:trace contextRef="#ctx0" brushRef="#br0" timeOffset="394.91">3276 3876 1634,'9'20'72,"-9"-12"16,0-8-71,0 0-17,0 0 0,0 0 0,0 0 112,0 0 20,0 0 3,0 0 1,0 0-64,0 0-12,0 0-2,0 0-1,0 0-31,9 0-6,-1 3-2,-3 5 0,4-4-6,-1 0-2,1 4 0,0 4 0,0-1-10,4 1 8,0-4-8,0 3 8,0-3-8,0 0-9,1 0 9,3 4-13,1-5 13,-5 13 15,-4-5-3,8 1-1,1-16-11,-1 8 0,1-4 0,-5-8 0,5-8 0,-5 4 0,4 12 0,-4 0 8,-4-8 5,0 0 1,4 4 0,0-4 0,1-11 14,-6-1 4,1-3 0,4-1 0,0-7-12,-4 0-1,0-8-1,4-4 0,-4 0-18,4-8 0,0-4 8,0-3-8,1 7-148,3-20-34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11056 0 0,'2'1'6161'0'0,"0"0"-5865"0"0,-1 0-1 0 0,1 0 1 0 0,0 0 0 0 0,0 0 0 0 0,0 0 0 0 0,0 0-1 0 0,0-1 1 0 0,0 1 0 0 0,1-1 0 0 0,-1 1 0 0 0,0-1 0 0 0,0 0-1 0 0,0 0 1 0 0,0 0 0 0 0,4-1 0 0 0,-4 1-191 0 0,1 0 0 0 0,0 0 0 0 0,-1-1 0 0 0,1 1 0 0 0,-1-1 0 0 0,1 0 0 0 0,-1 0 0 0 0,1 1 0 0 0,-1-2 0 0 0,1 1 0 0 0,-1 0 0 0 0,4-3 0 0 0,7-8 0 0 0,26-18-1 0 0,-15 13-510 0 0,-1 1-1975 0 0,-14 7-5124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16008 0 0,'0'0'1603'0'0,"2"0"-1463"0"0,0 0-139 0 0,13-10 172 0 0,-13 10 28 0 0,0 0 0 0 0,-1 1 0 0 0,1-1 0 0 0,0 0 0 0 0,0 0 0 0 0,0 1 0 0 0,0-1 0 0 0,-1 1 0 0 0,1 0 0 0 0,3 1 0 0 0,4 1 646 0 0,-7-2-384 0 0,1-1-86 0 0,0 0 0 0 0,1 1 0 0 0,-1 0 0 0 0,0-1 1 0 0,1 1-1 0 0,-1 0 0 0 0,5 3 0 0 0,-7-3 9 0 0,7 2 259 0 0,-6-2-548 0 0,4 5 54 0 0,0 1-104 0 0,-4-4-57 0 0,0 0 1 0 0,0 1 0 0 0,0 0 0 0 0,0 0 0 0 0,-1-1 0 0 0,1 1 0 0 0,-1 0 0 0 0,0 0-1 0 0,0 0 1 0 0,0 0 0 0 0,-1 1 0 0 0,1-1 0 0 0,-1 0 0 0 0,0 0 0 0 0,0 0 0 0 0,-1 0-1 0 0,1 1 1 0 0,-3 6 0 0 0,-4 25 9 0 0,6-29 0 0 0,0 1 0 0 0,0-1 0 0 0,-3 9 0 0 0,0-6-2 0 0,1-1 0 0 0,1 1 0 0 0,0-1 0 0 0,0 1 0 0 0,1 0 0 0 0,0 0-1 0 0,1 0 1 0 0,0-1 0 0 0,1 1 0 0 0,0 0 0 0 0,3 12 0 0 0,-4-20-40 0 0,1 0 0 0 0,-1 0 0 0 0,1 0-1 0 0,-1 0 1 0 0,1-1 0 0 0,0 1 0 0 0,0 0 0 0 0,0 0 0 0 0,0-1 0 0 0,0 1 0 0 0,1-1 0 0 0,-1 1 0 0 0,3 1-1 0 0,-3-2 2 0 0,0 0 0 0 0,0 0 0 0 0,0-1 0 0 0,0 1 0 0 0,1-1 0 0 0,-1 1 0 0 0,0-1 0 0 0,0 0-1 0 0,1 1 1 0 0,-1-1 0 0 0,0 0 0 0 0,1 0 0 0 0,-1 0 0 0 0,0 0 0 0 0,1 0 0 0 0,0 0-1 0 0,2-1-59 0 0,-1 0 0 0 0,1 0 0 0 0,-1 0 0 0 0,1-1 0 0 0,-1 1 0 0 0,0-1 0 0 0,1 0 0 0 0,-1 0 0 0 0,0 0 0 0 0,0 0 0 0 0,-1 0 0 0 0,1-1 0 0 0,2-2 0 0 0,38-47-3343 0 0,-30 33-3623 0 0</inkml:trace>
  <inkml:trace contextRef="#ctx0" brushRef="#br0" timeOffset="1">293 1 8752 0 0,'1'1'4786'0'0,"28"48"2739"0"0,18 21-4187 0 0,-38-54-3042 0 0,0 1-1 0 0,-1 0 1 0 0,0 0 0 0 0,-2 1 0 0 0,6 21 0 0 0,-5-5-20 0 0,7 67-1 0 0,-12-40-1082 0 0,-2-1-1 0 0,-11 74 1 0 0,10-112-435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19439 0 0,'0'0'1944'0'0,"-7"0"-1760"0"0,4 1-40 0 0,0 0 0 0 0,1 0 0 0 0,-1 1 0 0 0,0-1 0 0 0,1 0 0 0 0,-1 1 0 0 0,1 0 0 0 0,-1-1-1 0 0,1 1 1 0 0,0 0 0 0 0,0 0 0 0 0,-1 1 0 0 0,2-1 0 0 0,-1 0 0 0 0,0 1 0 0 0,0-1 0 0 0,1 1 0 0 0,-1-1-1 0 0,1 1 1 0 0,0 0 0 0 0,-2 5 0 0 0,-1 5-26 0 0,1-1 1 0 0,0 0-1 0 0,1 1 0 0 0,-1 13 1 0 0,2 9-71 0 0,1 0 1 0 0,2 0-1 0 0,2 0 1 0 0,10 43-1 0 0,-9-56-323 0 0,0-1-1 0 0,2 0 1 0 0,1-1-1 0 0,1 0 0 0 0,22 38 1 0 0,-24-47-3184 0 0,16 18-1 0 0,-22-28 3007 0 0,14 17-6689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12896 0 0,'0'0'3709'0'0,"10"3"-337"0"0,-6-2-2861 0 0,1 0 0 0 0,-1 0 0 0 0,1 0 0 0 0,-1 0 0 0 0,0 1 0 0 0,1 0 0 0 0,3 2 0 0 0,32 19 1835 0 0,-34-17-2208 0 0,0-1 0 0 0,-1 1 0 0 0,0 0 0 0 0,5 8 0 0 0,-8-11-118 0 0,-1 1 0 0 0,1 0 0 0 0,-1 0 0 0 0,0 0 0 0 0,-1 0 0 0 0,1 0 1 0 0,-1 0-1 0 0,1 0 0 0 0,-1 0 0 0 0,0 0 0 0 0,-1 0 0 0 0,1 0 0 0 0,-1 0 1 0 0,1 0-1 0 0,-3 4 0 0 0,-2 10-268 0 0,-13 31 0 0 0,18-48 224 0 0,-9 10-418 0 0,4-5-4826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11976 0 0,'-2'0'461'0'0,"0"1"0"0"0,0-1 0 0 0,0 1 0 0 0,-1-1 0 0 0,1 1 0 0 0,0 0 0 0 0,0 0 0 0 0,0 0 1 0 0,1 0-1 0 0,-1 0 0 0 0,0 0 0 0 0,0 0 0 0 0,0 0 0 0 0,1 1 0 0 0,-1-1 0 0 0,1 1 0 0 0,-1 0 1 0 0,1-1-1 0 0,0 1 0 0 0,-1 0 0 0 0,0 3 0 0 0,-4 4 710 0 0,1 2 0 0 0,-7 19-1 0 0,7-16-589 0 0,2-5-419 0 0,0 0 0 0 0,1 0 0 0 0,1 1 0 0 0,-1-1 0 0 0,2 1 1 0 0,0 18-1 0 0,0-22-159 0 0,0-1 8 0 0,1-1 0 0 0,-1 1 1 0 0,1-1-1 0 0,0 0 0 0 0,1 1 0 0 0,-1-1 0 0 0,1 0 0 0 0,0 0 0 0 0,0 0 1 0 0,0 0-1 0 0,0 0 0 0 0,1-1 0 0 0,0 1 0 0 0,0 0 0 0 0,3 2 0 0 0,-4-3-148 0 0,1-1-1 0 0,-1 1 1 0 0,1-1-1 0 0,0 0 1 0 0,0 0-1 0 0,0 0 0 0 0,0 0 1 0 0,0-1-1 0 0,0 1 1 0 0,0-1-1 0 0,1 0 1 0 0,-1 1-1 0 0,0-2 0 0 0,1 1 1 0 0,-1 0-1 0 0,1-1 1 0 0,-1 1-1 0 0,1-1 0 0 0,5 0 1 0 0,4-4-2394 0 0,1-1-5636 0 0</inkml:trace>
  <inkml:trace contextRef="#ctx0" brushRef="#br0" timeOffset="1">203 83 7368 0 0,'0'0'568'0'0,"11"0"7324"0"0,1-5-5948 0 0,0 0 0 0 0,12-6 1 0 0,-15 5-1613 0 0,-1 0 0 0 0,16-14 1 0 0,-8 7-1314 0 0,-7 5-185 0 0,0-1-66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0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17303 0 0,'0'2'795'0'0,"-2"3"-254"0"0,1-3-499 0 0,1 0 0 0 0,-1 0 0 0 0,0-1 0 0 0,1 1 0 0 0,0 0-1 0 0,-1 0 1 0 0,1 0 0 0 0,0 0 0 0 0,0-1 0 0 0,0 1 0 0 0,0 0 0 0 0,0 2-1 0 0,0 42 1785 0 0,0 41 1362 0 0,0-14-2123 0 0,-1-55-1041 0 0,1 0-1 0 0,0 0 0 0 0,1 1 0 0 0,1-1 0 0 0,1 0 0 0 0,7 24 1 0 0,-10-40-431 0 0,2 1 0 0 0,-1 0 0 0 0,0 0 0 0 0,0-1 0 0 0,4 5 0 0 0,3 2-1041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4:1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15896 0 0,'0'0'1438'0'0,"2"-1"-1185"0"0,32-13 661 0 0,-32 13 62 0 0,3 1 864 0 0,-4 0-1703 0 0,0 0 0 0 0,0 0 0 0 0,0 0 1 0 0,0 0-1 0 0,0 0 0 0 0,0 0 0 0 0,0 0 1 0 0,-1 0-1 0 0,1 0 0 0 0,0 1 0 0 0,0-1 0 0 0,1 1 1 0 0,12 12 2381 0 0,-12-11-2425 0 0,0 0 0 0 0,0-1 1 0 0,0 1-1 0 0,0 1 0 0 0,0-1 1 0 0,0 0-1 0 0,-1 0 0 0 0,2 4 1 0 0,0-4-72 0 0,-3-2-19 0 0,1 1 1 0 0,0-1 0 0 0,-1 1-1 0 0,1 0 1 0 0,-1-1-1 0 0,1 1 1 0 0,-1 0 0 0 0,0-1-1 0 0,1 1 1 0 0,-1 0-1 0 0,0-1 1 0 0,1 1 0 0 0,-1 0-1 0 0,0 0 1 0 0,0 0-1 0 0,0-1 1 0 0,1 1 0 0 0,-1 0-1 0 0,0 0 1 0 0,0 0 0 0 0,0 5-18 0 0,1 0 1 0 0,-1 0 0 0 0,0-1 0 0 0,0 1 0 0 0,-1 0 0 0 0,1-1-1 0 0,-1 1 1 0 0,-1 0 0 0 0,-1 5 0 0 0,1-3-176 0 0,0 0 0 0 0,1 0 0 0 0,-1 11 0 0 0,-3 32-1624 0 0,5-48 1575 0 0,0 0 0 0 0,1 1 0 0 0,0-1 0 0 0,0 0-1 0 0,0 0 1 0 0,0 0 0 0 0,0 0 0 0 0,1 0 0 0 0,3 5-1 0 0,2-3-133 0 0,-4-4 308 0 0,-2 2 3 0 0,0 0 11 0 0,11 4-166 0 0,-1-2 158 0 0,0-1 65 0 0,0 1-1 0 0,-1 1 1 0 0,1 0-1 0 0,15 12 1 0 0,-23-16 105 0 0,-1 0 1 0 0,1-1-1 0 0,0 1 0 0 0,-1-1 1 0 0,1 0-1 0 0,0 0 0 0 0,6 2 1 0 0,-8-2-68 0 0,0 1-1 0 0,-1-1 1 0 0,1 1 0 0 0,0-1 0 0 0,0 1 0 0 0,0 0 0 0 0,-1-1 0 0 0,1 1-1 0 0,0 2 1 0 0,-1 1 1 0 0,0-1 0 0 0,0 1 0 0 0,0 0 1 0 0,-1 0-1 0 0,0-1 0 0 0,1 1 0 0 0,-2 0 0 0 0,1-1 0 0 0,0 1 0 0 0,-1-1 0 0 0,0 1 0 0 0,0-1 0 0 0,0 0 0 0 0,-6 8 0 0 0,2-3-40 0 0,0-1-1 0 0,-1 0 1 0 0,0-1 0 0 0,-1 1-1 0 0,1-1 1 0 0,-10 6-1 0 0,4-5-659 0 0,0-1 0 0 0,-15 6-1 0 0,14-9-4475 0 0,0-4-1661 0 0</inkml:trace>
  <inkml:trace contextRef="#ctx0" brushRef="#br0" timeOffset="1">280 1 4608 0 0,'0'0'353'0'0,"1"1"-231"0"0,18 5 1840 0 0,-15-4-642 0 0,0 0 1 0 0,-1 0-1 0 0,1 0 1 0 0,0 0-1 0 0,-1 1 0 0 0,1-1 1 0 0,-1 1-1 0 0,4 4 1 0 0,-1 0-635 0 0,0 0 1 0 0,0 0 0 0 0,-1 1-1 0 0,-1-1 1 0 0,1 1 0 0 0,-1 0-1 0 0,0 1 1 0 0,4 14 0 0 0,3 7 115 0 0,-5-14-341 0 0,-1 0 0 0 0,5 22 0 0 0,4 25 491 0 0,-8-42-677 0 0,-1 1 0 0 0,3 38 0 0 0,-4-20-37 0 0,-2-21-125 0 0,0 32 0 0 0,-30 137 132 0 0,23-163-253 0 0,-11 27-1 0 0,4-17-102 0 0,-32 83-405 0 0,10-31-1915 0 0,19-47-4147 0 0,-3-2-2085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1:42:27.6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1 820 5064 0 0,'0'-2'450'0'0,"38"-33"5105"0"0,-34 33-4972 0 0,5 0 1 0 0,5-2 212 0 0,24-3 0 0 0,5 7-524 0 0,-37 1-232 0 0,0 0-1 0 0,0-1 1 0 0,0 0-1 0 0,0-1 1 0 0,0 1-1 0 0,0-1 1 0 0,0 0 0 0 0,0 0-1 0 0,10-4 1 0 0,-9 2 0 0 0,0 1 0 0 0,0 0 1 0 0,1 0-1 0 0,-1 0 0 0 0,1 1 1 0 0,0 1-1 0 0,-1-1 0 0 0,9 2 1 0 0,-6-1 29 0 0,0-1 0 0 0,0 1 0 0 0,0-2 0 0 0,15-3 0 0 0,56-20 641 0 0,-12 3-145 0 0,-59 20-465 0 0,1-2-1 0 0,15-6 1 0 0,-17 6-45 0 0,0 1 0 0 0,0 0 0 0 0,11-3-1 0 0,47-3 74 0 0,1 2-1 0 0,0 3 0 0 0,102 8 1 0 0,-144-3-123 0 0,46-6 1 0 0,7-1-10 0 0,81-7 179 0 0,-28 0-8 0 0,181 8-184 0 0,-257 7 16 0 0,140 12 0 0 0,-165-10 56 0 0,0-1 0 0 0,53-3 0 0 0,-16-2 163 0 0,27-2 149 0 0,-81 3-322 0 0,96-14 287 0 0,-96 12-305 0 0,4 1 19 0 0,0-2 1 0 0,0 0-1 0 0,-1-1 0 0 0,31-13 0 0 0,-34 11-37 0 0,-9 5-10 0 0,-1 0 0 0 0,1 0 0 0 0,-1-1 0 0 0,1 0 0 0 0,5-5 0 0 0,-7 5 2 0 0,-2 2 2 0 0,0 0 0 0 0,-1 0-1 0 0,1 0 1 0 0,0 0 0 0 0,0 1-1 0 0,0-1 1 0 0,0 0 0 0 0,0 1-1 0 0,0-1 1 0 0,0 1 0 0 0,0-1-1 0 0,0 1 1 0 0,0-1-1 0 0,0 1 1 0 0,0 0 0 0 0,2-1-1 0 0,0-1 12 0 0,0 1 0 0 0,1-1-1 0 0,-1 0 1 0 0,0 0-1 0 0,0-1 1 0 0,0 1 0 0 0,4-5-1 0 0,11-8 71 0 0,-9 10-58 0 0,0-1-1 0 0,0 0 1 0 0,0 0 0 0 0,-1-1 0 0 0,0 0 0 0 0,0-1 0 0 0,9-10-1 0 0,-12 11-7 0 0,0 0-1 0 0,1 1 1 0 0,9-8-1 0 0,7-8 159 0 0,-18 18-234 0 0,0-1-1 0 0,0 1 1 0 0,1-1-1 0 0,8-5 1 0 0,25-24 272 0 0,-36 32-302 0 0,-1 2-19 0 0,0-1 102 0 0,0 1 0 0 0,0-1 0 0 0,0 1 0 0 0,-1-1 0 0 0,1 1 0 0 0,0-1 0 0 0,-1 1 0 0 0,1-1 0 0 0,0 0-1 0 0,-1 1 1 0 0,1-1 0 0 0,-1 0 0 0 0,1 0 0 0 0,-1 0 0 0 0,1 1 0 0 0,-1-1 0 0 0,0 0 0 0 0,1-1 0 0 0,0 0 2 0 0,-1 0 0 0 0,1 1-1 0 0,0-1 1 0 0,0 0 0 0 0,0 0-1 0 0,0 1 1 0 0,0-1 0 0 0,3-2-1 0 0,10-17 3 0 0,0-2 0 0 0,16-9 0 0 0,12-20 0 0 0,-25 33 0 0 0,-14 17 0 0 0,-1 0 0 0 0,1-1 0 0 0,-1 1 0 0 0,0 0 0 0 0,0-1 0 0 0,0 0 0 0 0,0 1 0 0 0,2-7 0 0 0,-3 0 14 0 0,-6-7 112 0 0,3 9-111 0 0,0 4-6 0 0,1 0-1 0 0,-1 1 1 0 0,1-1 0 0 0,-1 1-1 0 0,0-1 1 0 0,0 1 0 0 0,0-1-1 0 0,0 1 1 0 0,0 0-1 0 0,-1 0 1 0 0,1 0 0 0 0,-1 0-1 0 0,1 1 1 0 0,-1-1 0 0 0,0 1-1 0 0,0-1 1 0 0,1 1-1 0 0,-1 0 1 0 0,0 0 0 0 0,-4-1-1 0 0,-13-8-33 0 0,17 9 14 0 0,0-1-1 0 0,1 0 1 0 0,-1 1-1 0 0,0 0 1 0 0,0-1 0 0 0,-6 0-1 0 0,-27-2-60 0 0,0 1 0 0 0,0 2 0 0 0,-67 7 0 0 0,80-4 117 0 0,0 1-119 0 0,-35 8-1 0 0,-7 2 36 0 0,-8 0-18 0 0,-72 23-1 0 0,90-22 35 0 0,-62 22-32 0 0,34-11 56 0 0,-343 126-11 0 0,401-142-10 0 0,-50 11 1 0 0,1-1 4 0 0,-63 29 15 0 0,-36 12 0 0 0,92-34 18 0 0,-142 41 82 0 0,50-26-90 0 0,153-37-31 0 0,0-1 0 0 0,-33 0-1 0 0,-19-11 76 0 0,68 8-53 0 0,1-1 0 0 0,0 1-1 0 0,0 0 1 0 0,-1-1 0 0 0,1 1 0 0 0,0-1 0 0 0,0 0 0 0 0,0 0 0 0 0,0-1 0 0 0,0 1 0 0 0,-3-3-1 0 0,5 3 3 0 0,0 0 0 0 0,0-1 0 0 0,-1 1 0 0 0,1 0 0 0 0,0 0 0 0 0,0 0 0 0 0,-1 0 0 0 0,1 0 0 0 0,-1 0 0 0 0,-2-2 0 0 0,-19-8 28 0 0,17 3-31 0 0,-5-8 0 0 0,6 15 0 0 0,3 2 0 0 0,1-2 0 0 0,0 1 0 0 0,0 0 0 0 0,-1 0 0 0 0,1 0 0 0 0,0 0 0 0 0,-1 0 0 0 0,1 0 0 0 0,0 0 0 0 0,0 0 0 0 0,-1 1 0 0 0,1-1 0 0 0,0 0 0 0 0,-2 2 0 0 0,-1-2 0 0 0,-5 1 0 0 0,-1 0 0 0 0,1 1 0 0 0,-12 3 0 0 0,-6 1 0 0 0,1 3 0 0 0,23-8 0 0 0,0 1 0 0 0,-1-1 0 0 0,1 0 0 0 0,-1 0 0 0 0,1 0 0 0 0,-1 0 0 0 0,-4 0 0 0 0,-36 2 0 0 0,36-1 0 0 0,-1-1 0 0 0,1-1 0 0 0,0 1 0 0 0,-1-1 0 0 0,-11-2 0 0 0,16 0 1 0 0,-1 1-3 0 0,-13 7 19 0 0,15-6 207 0 0,6-1-153 0 0,25-12-31 0 0,1 2-1 0 0,54-15 1 0 0,68-5 85 0 0,-98 21-112 0 0,7-2-3 0 0,228-49 156 0 0,98-16-79 0 0,-31 14-160 0 0,-50 19 266 0 0,-194 31-106 0 0,-94 11-78 0 0,304-42-104 0 0,-128 22 96 0 0,-78 11 78 0 0,-31 3-58 0 0,120-19-114 0 0,-142 15 120 0 0,68-3 0 0 0,-56 4-1 0 0,-61 8 12 0 0,-4 0-27 0 0,-7 3-13 0 0,0-1 1 0 0,0 0 0 0 0,0 1 0 0 0,0-1-1 0 0,0 1 1 0 0,0-1 0 0 0,0 1 0 0 0,0 0 0 0 0,0 0-1 0 0,2 0 1 0 0,-2 0-112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1:42:29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0 346 3680 0 0,'23'-33'6836'0'0,"10"-6"-3608"0"0,-6 13-2055 0 0,-21 21-1090 0 0,1 0 1 0 0,0 0-1 0 0,0 1 1 0 0,0 0-1 0 0,9-3 1 0 0,9-5-14 0 0,-20 10-70 0 0,1 1 0 0 0,-1 0 0 0 0,0 0 0 0 0,0 0 0 0 0,1 1 0 0 0,-1-1 0 0 0,0 1 0 0 0,10 2 0 0 0,3-2 0 0 0,10 2 70 0 0,0 1 0 0 0,0 1 1 0 0,36 11-1 0 0,18 2 121 0 0,34 6 815 0 0,35 6 486 0 0,-93-21-665 0 0,64-1-1 0 0,-35-7-677 0 0,395-10 1638 0 0,-416 6-1804 0 0,141-12-126 0 0,-113 7 105 0 0,34-4 263 0 0,174-26 7 0 0,-144 22-51 0 0,16 1 43 0 0,32 7 83 0 0,-39 3-94 0 0,62 4 66 0 0,-122 3-166 0 0,-10 5 42 0 0,-26-1 10 0 0,74 9 27 0 0,-70-9-225 0 0,31 2-22 0 0,-104-7 55 0 0,114 4 64 0 0,2 6-9 0 0,14 2 24 0 0,-12-2 18 0 0,-1 1-77 0 0,20-4 116 0 0,-59-4-40 0 0,51 2 423 0 0,151-15-1 0 0,-63 0-6 0 0,-146 3-512 0 0,73-2 0 0 0,-34 2-2 0 0,-45 2 15 0 0,1-2 96 0 0,23 0 54 0 0,23 7-161 0 0,209-4-189 0 0,-184-2 189 0 0,-39 2 112 0 0,40-4-185 0 0,-58 3-3 0 0,41-6 205 0 0,51-13-129 0 0,-57 9-20 0 0,-34 5 45 0 0,44-7 26 0 0,172-19 19 0 0,-182 25 22 0 0,245-29 303 0 0,-201 29-290 0 0,-72 8-3 0 0,0 3 1 0 0,-1 5-1 0 0,98 17 1 0 0,-44-5-27 0 0,13 3-156 0 0,-53-7 77 0 0,-5 0 13 0 0,106 12 20 0 0,-63-3-329 0 0,-67-15 275 0 0,-17-3 26 0 0,54 3 100 0 0,-50-6-33 0 0,175 1-7 0 0,-127-3-52 0 0,178-3-295 0 0,420 4 611 0 0,-447 4-328 0 0,-219-4 34 0 0,142-3 79 0 0,-96 0 22 0 0,23-1 167 0 0,27-11 66 0 0,-68 10-268 0 0,34-5 48 0 0,-80 9-135 0 0,-19 1-9 0 0,0 0 1 0 0,0 0-1 0 0,0 0 1 0 0,1 0-1 0 0,-1-1 1 0 0,0 0-1 0 0,0 1 1 0 0,5-3-1 0 0,-3 1 9 0 0,-1 1-1 0 0,1 0 1 0 0,0 0 0 0 0,6-1-1 0 0,15-2 0 0 0,-23 4-11 0 0,-2 0-1 0 0,0 1-1 0 0,0-2 1 0 0,0 1-1 0 0,0 0 1 0 0,0 0-1 0 0,-1 0 1 0 0,1 0-1 0 0,0 0 1 0 0,0-1-1 0 0,0 1 1 0 0,0 0-1 0 0,-1-1 1 0 0,1 1-1 0 0,0-1 1 0 0,0 1-1 0 0,-1-1 1 0 0,1 1-1 0 0,0-1 0 0 0,-1 0 1 0 0,1 1-1 0 0,0-1 1 0 0,0-1-1 0 0,0 1-129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1:42:35.14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243 286 6912 0 0,'1'-3'75'0'0,"-1"1"1"0"0,0-1 0 0 0,-18-37 5457 0 0,17 30-4459 0 0,1 8-978 0 0,0 0-1 0 0,0 0 0 0 0,0 0 0 0 0,1 0 1 0 0,-1 0-1 0 0,1 0 0 0 0,-1 0 1 0 0,1 0-1 0 0,0 0 0 0 0,0 0 0 0 0,-1 0 1 0 0,1 0-1 0 0,1 0 0 0 0,-1 1 1 0 0,0-1-1 0 0,0 0 0 0 0,1 1 0 0 0,-1-1 1 0 0,1 1-1 0 0,1-2 0 0 0,2-2-49 0 0,1 0 0 0 0,0 0-1 0 0,0 0 1 0 0,11-6 0 0 0,24-12-3 0 0,-32 18-32 0 0,0-1 0 0 0,0 1 1 0 0,1 0-1 0 0,-1 1 0 0 0,1 0 0 0 0,0 1 0 0 0,1 0 0 0 0,11-2 1 0 0,294-6 614 0 0,-213 6-260 0 0,-60 1-155 0 0,51 3 0 0 0,260 1 430 0 0,-263 3-569 0 0,-23 0-72 0 0,211-9 183 0 0,-180 4-15 0 0,25-1 113 0 0,-51-3-89 0 0,81-10 480 0 0,35-1-338 0 0,-151 16-273 0 0,-5-1 14 0 0,209-13 210 0 0,-138 11-248 0 0,-14 2-21 0 0,-73 0-11 0 0,-1 1 14 0 0,-1 0-1 0 0,1 1 1 0 0,0 1 0 0 0,0 0 0 0 0,22 5 0 0 0,-29-5 2 0 0,-7-1 218 0 0,-4 1-113 0 0,-5 2-90 0 0,1 0-1 0 0,-1-1 1 0 0,0 0-1 0 0,0 0 1 0 0,-1 0-1 0 0,1-1 1 0 0,-11 1-1 0 0,5 0-17 0 0,-22 5 0 0 0,-115 24-18 0 0,15-5 0 0 0,105-19 0 0 0,-50 4 0 0 0,63-9 0 0 0,-119 19 0 0 0,115-18 0 0 0,3 0 0 0 0,-31 2 0 0 0,-35 1 0 0 0,29-1 0 0 0,16 0 0 0 0,26-3 0 0 0,-24 1 0 0 0,22-3 0 0 0,-95 2 0 0 0,88 0 0 0 0,-1 1 0 0 0,-40 10 0 0 0,30-4 0 0 0,-1-1 0 0 0,-1-2 0 0 0,-45 4 0 0 0,-30 6 0 0 0,29-3 0 0 0,-128 10 0 0 0,120-12 0 0 0,46-5 0 0 0,-54 2 0 0 0,57-7 0 0 0,-47 9 0 0 0,15-1 0 0 0,37-5 0 0 0,-36 2 11 0 0,5-4 16 0 0,-101 17-1 0 0,139-16-26 0 0,-1-1 0 0 0,-35-3 0 0 0,39 0 0 0 0,-1 1 0 0 0,1 1 0 0 0,-35 6 0 0 0,45-5 5 0 0,1-1 0 0 0,-1-1-1 0 0,-26-1 1 0 0,0-1 55 0 0,-6-1 85 0 0,-23 0 129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1T08:08:45.038"/>
    </inkml:context>
    <inkml:brush xml:id="br0">
      <inkml:brushProperty name="height" value="0.053" units="cm"/>
      <inkml:brushProperty name="color" value="#FF0000"/>
    </inkml:brush>
  </inkml:definitions>
  <inkml:traceGroup>
    <inkml:annotationXML>
      <emma:emma xmlns:emma="http://www.w3.org/2003/04/emma" version="1.0">
        <emma:interpretation id="{29EC3C6B-5851-4CE4-822D-6AC1805F97F0}" emma:medium="tactile" emma:mode="ink">
          <msink:context xmlns:msink="http://schemas.microsoft.com/ink/2010/main" type="writingRegion" rotatedBoundingBox="22725,14970 22712,11584 23211,11582 23224,14968"/>
        </emma:interpretation>
      </emma:emma>
    </inkml:annotationXML>
    <inkml:traceGroup>
      <inkml:annotationXML>
        <emma:emma xmlns:emma="http://www.w3.org/2003/04/emma" version="1.0">
          <emma:interpretation id="{23AF490E-B425-4926-B956-01AB8C34EDE4}" emma:medium="tactile" emma:mode="ink">
            <msink:context xmlns:msink="http://schemas.microsoft.com/ink/2010/main" type="paragraph" rotatedBoundingBox="22725,14970 22712,11584 23211,11582 23224,149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96DFBD-0B27-4C3A-B92F-70B587BDE5AD}" emma:medium="tactile" emma:mode="ink">
              <msink:context xmlns:msink="http://schemas.microsoft.com/ink/2010/main" type="line" rotatedBoundingBox="22725,14970 22712,11584 23211,11582 23224,14968"/>
            </emma:interpretation>
          </emma:emma>
        </inkml:annotationXML>
        <inkml:traceGroup>
          <inkml:annotationXML>
            <emma:emma xmlns:emma="http://www.w3.org/2003/04/emma" version="1.0">
              <emma:interpretation id="{E667AF63-FFE2-442B-80DC-0AB80E9056A8}" emma:medium="tactile" emma:mode="ink">
                <msink:context xmlns:msink="http://schemas.microsoft.com/ink/2010/main" type="inkWord" rotatedBoundingBox="22857,14968 22888,12958 23246,12964 23215,14974"/>
              </emma:interpretation>
              <emma:one-of disjunction-type="recognition" id="oneOf0">
                <emma:interpretation id="interp0" emma:lang="en-AU" emma:confidence="0">
                  <emma:literal>4 s</emma:literal>
                </emma:interpretation>
                <emma:interpretation id="interp1" emma:lang="en-AU" emma:confidence="0">
                  <emma:literal>as</emma:literal>
                </emma:interpretation>
                <emma:interpretation id="interp2" emma:lang="en-AU" emma:confidence="0">
                  <emma:literal>s</emma:literal>
                </emma:interpretation>
                <emma:interpretation id="interp3" emma:lang="en-AU" emma:confidence="0">
                  <emma:literal>Is</emma:literal>
                </emma:interpretation>
                <emma:interpretation id="interp4" emma:lang="en-AU" emma:confidence="0">
                  <emma:literal>s.</emma:literal>
                </emma:interpretation>
              </emma:one-of>
            </emma:emma>
          </inkml:annotationXML>
          <inkml:trace contextRef="#ctx0" brushRef="#br0">19874 12588 7101,'-7'7'3451,"2"-1"-2300,5-6-2301,0 0 459,-6 0 231,5 0 295,-4 0 1,3 0 41,-2 0 0,3 1 986,-3 3-863,2-2 0,1 3 181,-3-5-175,2 0 0,-3 2 274,5 2 1192,0-3 1,0 5-662,0-1 0,0-2-105,0 5 185,-6-5-981,5 8 1,-5-8 1051,6 5 457,0-5-1183,0 8-75,-5-10-1158,3 10 1306,-3-10-1351,5 5 1204,0-6 0,0 1 975,0 4-1159,0-4 121,-6 4-652,5-5 396,-5 0-1308,6 0 1234,0 0-1265,-5 0 1023,4-5 1,-5 2-710,6-5 1256,0 5 576,0-8 835,0 4-732,0-5 1,0-1-24,0 1-1,0 4 11,0-1 0,0 5-253,0-4 0,0 0 126,0-5 1,0 5-597,0 0 52,0 0 1,0-5-39,0 1 1,0 4 46,0-1 1,0 1-55,0-4 0,0 3 45,0 1 0,0 0-56,0-5 0,0 5-7,0 0 0,0 4 63,0-5-34,0 1 0,0-4-39,0-1 0,0 5-12,0 0 1,0 0-47,0-5 1,0 5 66,0 0 0,0-1-41,0-3 33,0 0 1,0-1 0,0 1 0,0-1 1,0 1 1,0 0-2,0-1 0,0 1 2,0-1 0,0 1 0,0 0-22,0-1 0,0 1 21,0-1 0,0 5-79,0 0 53,0-1 0,0-3-3,0 0 0,0-1 16,0 1 1,-1 1-158,-3 3 0,2-8-35,-2 4 1,3-3 47,1 2 138,0 1 1,0 0-39,0-1 26,0 1 1,0-1 60,0 1 1,0 4 17,0 0 1,0 3 92,0-3 1,0 4-37,0-4 1,0 4-24,0-5 1,0 5-75,0-4-5,0 0 0,0-5-1,0 1-46,0-1 0,0 1 17,0 0 12,0-1 1,1 1 5,3-1 0,-2 5 39,2 0-75,-3 0 0,-1-1 23,0 1 56,0 5-40,0-8 48,0 10-78,0-10 0,0 8-42,0-5 44,0 5 1,0-8 81,0 3 0,0 1-178,0-1 1,0 4 101,0-5 1,0 5-9,0-4 1,0 4-48,0-5 239,0 7-152,0-9 24,0 9-35,0-3 19,0 5-1249,0 0-210,-5 0-20,3 0 735,-3 0 0,1 5 555,-1 4 0,-3-3-66,4 3 1,-2-2 61,2 1 1,3 3 119,-3-3 0,-2-1 1025,2 1 272,-5 1-463,7 3-170,-9 0 1,10-3-479,-3-1 0,1-5-222,-1 1 158,2 3 0,-3-5-155,5 7 0,0-5 334,0 4 1,-4-4-309,0 5 1,-2-1 227,2 4-27,3 1 0,-10 3-330,2 1 1,2-1 276,-1-3 0,1-1-357,-1 0 1,-3 1 110,3-1 0,1 1-390,-2-1-297,7 0 477,-9 1 173,9-6 1,-9-2-1,4-5 1</inkml:trace>
          <inkml:trace contextRef="#ctx0" brushRef="#br0" timeOffset="1">19750 11633 6517,'7'0'313,"-1"-1"377,-6-3 1507,0 3-1439,0-5 1,0 5-208,0-4 0,1 4-292,3-3-82,-2 3 126,9-5 1,-9 5 223,7-3 98,-7 2-1074,9 2 1,-8 2-132,5 2-207,-5 3 1066,8-1-242,-4 6 1,1-6 0,1 8 0,-1 1 480,-1 2-257,4-1 1,-8 1 18,5-1 0,-4 2 0,3-2 436,-2 0-520,5 1-34,-9-5 0,6 0-191,-3 1 0,2-5-740,2 0 233,3-5 0,-8 7 418,5-6 1,1 0 0,3-4 0</inkml:trace>
        </inkml:traceGroup>
        <inkml:traceGroup>
          <inkml:annotationXML>
            <emma:emma xmlns:emma="http://www.w3.org/2003/04/emma" version="1.0">
              <emma:interpretation id="{6EE91D15-18F1-4369-B9A6-3772B3704D43}" emma:medium="tactile" emma:mode="ink">
                <msink:context xmlns:msink="http://schemas.microsoft.com/ink/2010/main" type="inkWord" rotatedBoundingBox="23150,11576 23190,12704 22741,12720 22700,11592"/>
              </emma:interpretation>
              <emma:one-of disjunction-type="recognition" id="oneOf1">
                <emma:interpretation id="interp5" emma:lang="en-AU" emma:confidence="0">
                  <emma:literal>to</emma:literal>
                </emma:interpretation>
                <emma:interpretation id="interp6" emma:lang="en-AU" emma:confidence="0">
                  <emma:literal>no</emma:literal>
                </emma:interpretation>
                <emma:interpretation id="interp7" emma:lang="en-AU" emma:confidence="0">
                  <emma:literal>N</emma:literal>
                </emma:interpretation>
                <emma:interpretation id="interp8" emma:lang="en-AU" emma:confidence="0">
                  <emma:literal>No</emma:literal>
                </emma:interpretation>
                <emma:interpretation id="interp9" emma:lang="en-AU" emma:confidence="0">
                  <emma:literal>Not</emma:literal>
                </emma:interpretation>
              </emma:one-of>
            </emma:emma>
          </inkml:annotationXML>
          <inkml:trace contextRef="#ctx0" brushRef="#br0" timeOffset="2">19812 12973 10430,'0'-7'6424,"-1"1"-5659,-3 6-3213,2 0 1089,-9 6 1241,10-5 704,-5 5-399,6-6-97,0 0-1998,6 0 395,-5 0 1616,5 5 766,-6-3-253,0 9 0,0-8-214,0 5 1,0-4-46,0 4 0,0-4 1514,0 5-969,0-1 0,-1 3-10,-4-3 0,4 3-3,-3-3 0,2-1-297,2 2 0,0-5-594,0 4 17,0 0 1,0 5 5,0-1 0,0-4-24,0 1 0,0-5 29,0 4 36,0 0 1,0 5 3,0-1-130,0 0 0,0 1 62,0-1 1,0-3-6,0-1 1,0 0-4,0 5 1,0-5-3,0 0 1,0 0 1,0 5 1,0-1-7,0 1 12,0-1 1,0 0-5,0 1 0,0-1 0,0 1 0,0-5-11,0 0 8,0 0 1,2 5-148,2-1 1,-3 1-4,4-1 1,-4-4 85,-1 0 0,0 1 51,0 3 1,0 1-5,0-1 0,0 0-26,0 1 29,0-1 1,0 1 3,0-1 0,0 0 148,0 1 0,-1-1 9,-4 1 0,4-5-153,-3 0 1,2 0 52,2 5 1,0-1-41,0 1 1,0-5 1,0 0 1,0 0 0,0 5 1,0-1 0,0 1 0,0-1 0,0 0-6,0 1 0,0-1 66,0 1 0,0-1-108,0 0 0,0-3 39,0-1 1,5 0-610,-1 5 398,0-1 0,-4 0 224,0 1 0,0-1 0,0 1 1,0-1-4,0 0 0,0-3 2,0-1 1,0 0-12,0 5 1,0-5 4,0 0 1,0 0 280,0 5 1,0-1-68,0 1 0,0-5-215,0 0 1,0 0-3,0 5 1,0-1-4,0 1 1,0-1 23,0 0 0,0-3 0,0-1 1,0 0-4,0 5 0,0-1-16,0 0 1,0-3 6,0-1 1,0 0-8,0 5 1,0-5-21,0 0-4,0 1 10,0 3 1,0 0 15,0 1 0,0-5-2,0 0 0,0 1 1,0 3 1,0 0 5,0 1 0,-4-5-159,0 0 1,-1 1 171,5 3 0,0-4-20,0 0 0,0 1 28,0 3 1,0-4 3,0 1 1,0-1 4,0 4 0,0-3 37,0-1-56,0 0 0,0 5 153,0-1 1,0-4-142,0 0-4,0 1 0,0 3 14,0 1 0,0-5 27,0 0-8,0 0-53,0 5-10,0-1 1,0-4-54,0 1-6,0-7-174,0 9 195,0-9-8,0 9-233,0-10-49,0 5 1,0-5-110,0 3 76,0-2 76,0 9 1,0-9 1,0 7-152,0-7 436,0 9 1,0-9 0,0 3 0</inkml:trace>
          <inkml:trace contextRef="#ctx0" brushRef="#br0" timeOffset="3">19688 14598 9754,'7'0'-1607,"-1"0"1473,-6 0-44,0 0 241,-6 5 1334,5-4-686,-5 10 408,6-4-230,0 0 1,0 4 23,0-2 1,0-3-459,0 3 1,0-1 0,0 4 1117,0 1 116,6-1-1425,-5 6 1,5-4-42,-6 2 1,4 0 0,0-1-135,-1 1 1,2 1-1,-1-3-125,-1 2 0,0-2 1,0 2-60,1-2-26,0-1 0,-4-1 308,0 0 0,1-3-134,3-1-209,-2 0 412,3-1-275,-5-1 0,2-6-259,2 0 1,-3-2 0,3-2-97,-2-4 525,3-9 0,1 2-202,2-6 1,3 1-1,-3-5-140,3 0 308,2 0 0,3-1-547,1-3 0,5 2 0,-1-6-979,2-2 1,3-2 1569,3-4 1,3-3-1,5-6 1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1:42:37.20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1 136 8288 0 0,'1'-2'9095'0'0,"2"-3"-8981"0"0,1 1-1 0 0,0 0 0 0 0,-1 0 0 0 0,2 0 1 0 0,6-6-1 0 0,4-3-1 0 0,-14 12-107 0 0,0 0-1 0 0,1 0 0 0 0,-1 0 1 0 0,1 0-1 0 0,-1 0 0 0 0,1 1 1 0 0,-1-1-1 0 0,1 0 0 0 0,-1 1 1 0 0,1-1-1 0 0,0 1 0 0 0,-1 0 1 0 0,1 0-1 0 0,0-1 0 0 0,1 1 1 0 0,8-1-3 0 0,19-5 124 0 0,51-2 0 0 0,1 1 373 0 0,49-2 351 0 0,-23 3-460 0 0,136-11 275 0 0,-81 10-222 0 0,-52 4-172 0 0,264-7 295 0 0,-269 7-441 0 0,44 1-90 0 0,384 8 94 0 0,-338-7-130 0 0,1 6 1 0 0,-55 1 45 0 0,-58-1-26 0 0,6 2-19 0 0,60 1 0 0 0,-5 2 0 0 0,-77-4 0 0 0,-8 0 6 0 0,-31-2 6 0 0,0-2 0 0 0,0-1 0 0 0,49-3 0 0 0,-59 0-9 0 0,1 1 1 0 0,0 1 0 0 0,-1 1 0 0 0,24 4-1 0 0,38 1 83 0 0,-77-6-81 0 0,194 6 323 0 0,-100-4-256 0 0,-15 0-27 0 0,21 0-45 0 0,-62-3 0 0 0,0-1 26 0 0,-27 1-7 0 0,22 0 0 0 0,169 9 109 0 0,-124-2-97 0 0,-30-2 2 0 0,-11 2-32 0 0,-25-4 25 0 0,27 2 1 0 0,45 3-32 0 0,4 1-188 0 0,22-3 520 0 0,-2 1 165 0 0,-55-3-554 0 0,100 17 1 0 0,-77-7 29 0 0,93 19 32 0 0,-9-1 0 0 0,-5 3 88 0 0,-9-1-8 0 0,-91-22-80 0 0,35 5 0 0 0,10-1-96 0 0,30-7 96 0 0,-33-3 0 0 0,38-5 94 0 0,-50-3-28 0 0,-86 3-60 0 0,319-10 228 0 0,-143 7-294 0 0,-94 5 40 0 0,29 3 20 0 0,5 1 0 0 0,22 0 21 0 0,-77-1 8 0 0,69-5-1 0 0,-14-2 87 0 0,18-2-180 0 0,218-3 150 0 0,-225 9-90 0 0,110-21 5 0 0,-217 16 0 0 0,59-2 0 0 0,30-6 0 0 0,-55 5 68 0 0,109 0 0 0 0,-59 5 28 0 0,134-1-85 0 0,4-1 73 0 0,-87-3 140 0 0,47 4 264 0 0,-112 3-199 0 0,-17 2-34 0 0,-39 0-151 0 0,37-3 1 0 0,-51-2-72 0 0,-3 0 9 0 0,30 1 1 0 0,-27 3-34 0 0,-3 0-9 0 0,30-1 1 0 0,192-7 120 0 0,-215 6-102 0 0,62 5 68 0 0,2 1 58 0 0,52-6 70 0 0,-140 0-199 0 0,-10-10-1324 0 0,0 2 562 0 0,0 0 1 0 0,0 1 0 0 0,0 0-1 0 0,-16-11 1 0 0,6 4-81 0 0,-18-13-996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20:26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 1895 864,'0'0'76,"0"0"-60,0 0-16,0 0 0,0 0 124,0 0 23,0 0 4,6-10 1,-6-5-53,0 1-11,0-6-1,-6 6-1,-5-1-38,6 0-7,10 1-1,-5-1-1,6-4-17,-6-1-3,0-4-1,5 4 0,-5 1-10,6-5-8,-1 4 9,1-4-9,5-1 0,0 1 0,-6-5 0,1 4 0,-1-4 0,6 0 0,0 0 0,5 4 0,-10 1 0,5 0 0,0-1 0,5 1 0,-5 0 12,0-1 4,0 11 0,6-6 0,-12 6 3,12-6 1,-12 6 0,6 4 0,6-5-6,-6 10-1,0-4 0,-6 4 0,6 0-4,-11 5-1,11 0 0,0 5 0,0 0 2,0-1 0,-5 1 0,5 10 0,-11-15-10,11 10 0,-6-5 0,1 9 0,5 6 0,-6-6 0,6 6 0,0-6 0,-5 1 0,4-5 0,-4 4 0,-1 6 0,6-6 0,0 1 0,-5 0 0,5-6 0,-6 6 0,6-10 0,0 5 0,-5-6 0,-6-4 0,11 5 0,0 0 0,5 0 0,-16-5 0,0 0 0,11-5 0,0 0 8,0-4 3,0-6 0,-5 0 0,5 1 0,0-1 5,0-9 0,-6-1 1,6 1 0,0 0-2,0-5-1,-5-1 0,5 1 0,-6 0-2,1 5 0,-1-1 0,6 1 0,-5-5 13,-1-1 3,6 6 0,-5-5 0,-1 0-28,6-1-14,-5 6 2,5-10 0,-6 5 20,0-5 5,-5-5 1,6 0 0,-1 5-6,1 4-8,-1-9 11,1 5-11,-1 5 8,1-5-8,-1-5 0,1 5 0,-1 5 0,1-5 0,-1 4 0,1 1 0,5 0 0,-11 5 0,0 4 0,0-9 0,0 9 0,5 6 0,-5-6 0,6 1 0,-1 9 0,1-4 0,-6-1 0,0 5 0,0 10 0,5-5 0,-5-4 0,0 9 0,0-10 0,0 10 0,6-5 0,-6 5 0,-11 0 0,11 0 0,0 0 0,0 0 0,0 0 0,0 0 0,-6-10 0,6 10 0,0 0 0,0 0-16,-5 0 5,5 0 1,0 0 10,0 0 0,-11 0 0,11 0 0,0 0 0,0 0 0,0 0 0,0 0 0,0 15 0,0-15 0,-11 10 0,5-1 0,-5 1 0,6 5 8,-6-6-8,0 6 0,0 0 0,-6-6 0,1 1 0,5 0 0,-5 4 0,5 6-8,-6-5 0,1-1 0,-1 1 8,6-5 0,-5 4 0,-1-4-8,6 0 8,0-1 11,11-9-3,0 0 0,-11 5-27,11-5-5,0 0-2,0 0 0,0 0-49,0 0-9,0 0-3,6-10-887</inkml:trace>
  <inkml:trace contextRef="#ctx0" brushRef="#br0" timeOffset="-911.45">-53 1749 1209,'0'0'53,"0"0"12,-5-5-52,5 5-13,-11-5 0,11 5 0,0 0 169,-6-5 31,6 5 7,-11-5 1,11 5-116,0 0-22,0 0-5,-11 0-1,6 0-20,5 0-4,0 0 0,0 0-1,-11 10-14,11 0-2,0-10-1,0 14 0,0-4-10,0 0-1,0 4-1,0 6 0,11-6-10,-11 1 0,5 4 0,-5 1 0,6-5 12,5 4 0,-6-4 0,1 4 0,-1 1-12,6-6 0,0 1 0,-5-1 0,5 6 0,-6-10 0,1-1 0,-6-9 0,11 5 0,-11-5 0,0 0 0,0 0 0,5-9 0,6 4-11,6-5 3,-6-5 0,0 1 8,-6-6 0,1 1 0,4-1 0,1 6 0,-5-6-8,5 6 0,0-1 0,-6-5-36,1 1-8,5-5 0,0 4-1,5 6-160,-10 4-32</inkml:trace>
  <inkml:trace contextRef="#ctx0" brushRef="#br0" timeOffset="223.09">897-14 1566,'-5'0'69,"5"0"15,0 0-68,0 0-16,0 0 0,0 0 0,0 0 112,0 0 20,0 0 3,5 14 1,1 1-39,5-1-7,0-4-2,5 10 0,1-6-28,-1 1-5,1 4-2,5 1 0,-6-1-27,12-4-6,-6 4 0,0 1-1,0-5-19,5-1-11,-11 1 2,12-1-766,-6-4-153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2.5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E1AC27-7611-4913-8526-76DC5C7F88E0}" emma:medium="tactile" emma:mode="ink">
          <msink:context xmlns:msink="http://schemas.microsoft.com/ink/2010/main" type="inkDrawing" rotatedBoundingBox="32914,9664 33078,9989 32829,10114 32665,9789" semanticType="callout" shapeName="Other">
            <msink:sourceLink direction="with" ref="{3FC231B9-65D1-4467-9223-7BE45C5A3735}"/>
          </msink:context>
        </emma:interpretation>
      </emma:emma>
    </inkml:annotationXML>
    <inkml:trace contextRef="#ctx0" brushRef="#br0">0-4 1920,'11'0'0,"-11"0"0,0 0 102,0 0 21,0 0 4,6 0 1,-6 0-52,0 0-9,0 0-3,0 0 0,11 9 3,-11-9 0,0 0 0,0 0 0,16 5-32,-5-5-7,5 0 0,-16 0-1,17 5-15,-1 0-4,1-5 0,-1 5 0,-16-5-8,17 5 0,5 5 0,-6-6 0,6 6 0,-6-5 0,1 5 0,-6 0 0,-11-10 0,16 9 0,1 6 0,-1-5 0,-16-10 0,17 14 0,-17-14 0,5 15 0,-5-15-8,11 15 8,-11-15-10,6 14 10,-6-14 0,-6 15 0,1-5 0,-6 4 0,0 1-16,0-5 2,0 4 1,-6-4 0,1 0-17,-6-1-3,6 6-1,-6-10 0,5 0-1,1 0 0,-1 0 0,6-1 0,0 1-24,6-10-5,-6 5 0,11 0-1,-6-9-24,6 9-5,6-5-1,5-5 0,-6 0-57,6 1-11,6-6-2,5 0-1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7.12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14 579,'6'-15'25,"-6"15"7,0 0-32,0 0 0,0 0 0,0 0 0,0 0 56,0 0 6,-6 0 1,6 0 0,0 0-14,0 0-2,0 0-1,0 0 0,0 0 11,0 0 3,0 0 0,0 0 0,-11 0 1,11 0 1,0 0 0,0 0 0,-11 0-8,0 5-2,11-5 0,0 0 0,0 0-12,-5 0-4,-6 5 0,5 0 0,6-5 12,-10 4 3,-1 6 0,0 0 0,11-10-17,-6 15-3,-5-1-1,0 1 0,0-1-11,6-4-3,-1 5 0,1 4 0,-6-4-8,5 0-8,1-6 12,5 6-12,-11-5 13,5 4-4,6 1-1,0 0 0,0-6-8,0 1 0,0 5 0,6-1 0,-1-9 0,1 5 0,-1 5 0,6-1-11,0-4 11,6 0 0,-6-5 0,-6 4-8,-5-9 8,17 0 0,-1 5 0,-5 0-8,-11-5 8,16-5-8,6 0 8,-5 5-8,-17 0 8,5-9-10,12 4 10,-1-5-10,-5-5 10,0 6 0,-5-6 0,5 0 0,5 1 0,-5-1 0,-5 0 0,-1-4 0,0-1 10,-5 11-2,-5-1-8,0-5 12,-6 6-12,11-1 9,0 0-9,0 0 8,-11 1-8,0-6 10,5 0-10,6 6 10,-5-1-10,-6 0 12,0 0-12,11 10 12,0 0-12,0 0 0,0 0 0,0 0-11,-11 10-57,0 0-11,0 9-2,5-4-787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3.88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4190EE-B458-48EE-AB97-FAB61BFBC54C}" emma:medium="tactile" emma:mode="ink">
          <msink:context xmlns:msink="http://schemas.microsoft.com/ink/2010/main" type="inkDrawing" rotatedBoundingBox="26652,1465 26986,2178 26612,2353 26279,1640" semanticType="callout" shapeName="Other">
            <msink:sourceLink direction="with" ref="{3FC231B9-65D1-4467-9223-7BE45C5A3735}"/>
          </msink:context>
        </emma:interpretation>
      </emma:emma>
    </inkml:annotationXML>
    <inkml:trace contextRef="#ctx0" brushRef="#br0">86 39 1458,'-22'5'64,"17"0"14,-1 0-62,1-5-16,5 0 0,-11 5 0,5 0 56,-4 9 8,10-4 1,-6 5 1,1-6-16,-6 6-3,11 5-1,0-1 0,11-4-20,-6 4-4,-5 1-1,11 4 0,5-9-13,-5-1-8,-11 6 8,11-6-8,6-4 0,-1-5-15,-16-5 3,0 0 0,11 5 12,6-5 16,-1-5-3,1-5-1,-6-4-12,0-1 0,-6-4 0,11-1 0,1 1 0,-1-1-16,1-9 3,-1 4 1,-5 1 12,6 5 16,-12-1-3,6-4-1,-5 9-12,-1 0 8,-5 1-8,0 4 0,-5 0 8,5 10-8,0 0 0,0 0 0,0 0 0,0 0 0,11 10-11,-11-10 11,0 0-16,0 10 4,0 9 0,5-4 1,-5 0 11,6-1 8,-6 6-8,11-1 11,-6 1-11,6 4 0,-5 0-12,4-4 12,7 4 0,-1 1 0,-10-1 0,5 5 0,0 5 0,-6-9 0,6-1 0,-11 1 0,-5-1 0,-1 0 0,6 1 0,6-1 0,5-4 26,0-1 13,-6 1 2,1 4 1,-12-5 11,6 1 3,-5-5 0,-1 4 0,12-4-21,-6-6-4,-11 1-1,0-5 0,0 15 3,5-16 1,-10 6 0,-6 0 0,5-5-34,-4 5 0,4-6 0,-10-4 0,-1 5-114,1 0-30,5 5-5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2.7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433-53 1270,'0'0'56,"0"0"12,11-5-54,0 0-14,-5 0 0,5-4 0,0 4 128,-11 5 24,0 0 4,0 0 0,0 0-36,0 0-8,0 0-2,0 0 0,0 0-30,0 0-5,0 0-2,0 0 0,-6 14-37,-5 1-7,6 4-1,-1 1-1,-5-1-18,6-4-9,-6 9 10,5-4-10,1 4 8,-1-4-8,1 4 0,0 1 0,5-1 0,-6 0 0,6 1 0,6 4-10,-1-5-3,0 1-1,6-1 0,-5 0 0,10-9-4,1 5-1,-1-6 0,6-4 0,0 0-4,11-5-1,-6-1 0,12-8 0,-1-1-12,6-5-2,0-5-1,11 1-986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5:59.30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F3DC8A-1D8A-4094-913A-3E1B55A7054B}" emma:medium="tactile" emma:mode="ink">
          <msink:context xmlns:msink="http://schemas.microsoft.com/ink/2010/main" type="writingRegion" rotatedBoundingBox="26417,9010 26620,8907 26681,9029 26478,9132"/>
        </emma:interpretation>
      </emma:emma>
    </inkml:annotationXML>
    <inkml:traceGroup>
      <inkml:annotationXML>
        <emma:emma xmlns:emma="http://www.w3.org/2003/04/emma" version="1.0">
          <emma:interpretation id="{1F8F541B-4F17-4FAD-854F-50A04EDAD7BF}" emma:medium="tactile" emma:mode="ink">
            <msink:context xmlns:msink="http://schemas.microsoft.com/ink/2010/main" type="paragraph" rotatedBoundingBox="26417,9010 26620,8907 26681,9029 26478,9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F648F7-4AFA-4156-BC4E-5EF11F57E141}" emma:medium="tactile" emma:mode="ink">
              <msink:context xmlns:msink="http://schemas.microsoft.com/ink/2010/main" type="line" rotatedBoundingBox="26417,9010 26620,8907 26681,9029 26478,9132"/>
            </emma:interpretation>
          </emma:emma>
        </inkml:annotationXML>
        <inkml:traceGroup>
          <inkml:annotationXML>
            <emma:emma xmlns:emma="http://www.w3.org/2003/04/emma" version="1.0">
              <emma:interpretation id="{2380C178-8D6A-4C0E-B672-A4DD6FD6F374}" emma:medium="tactile" emma:mode="ink">
                <msink:context xmlns:msink="http://schemas.microsoft.com/ink/2010/main" type="inkWord" rotatedBoundingBox="26417,9010 26620,8907 26681,9029 26478,9132"/>
              </emma:interpretation>
              <emma:one-of disjunction-type="recognition" id="oneOf0">
                <emma:interpretation id="interp0" emma:lang="en-AU" emma:confidence="0">
                  <emma:literal>ops</emma:literal>
                </emma:interpretation>
                <emma:interpretation id="interp1" emma:lang="en-AU" emma:confidence="0">
                  <emma:literal>5p</emma:literal>
                </emma:interpretation>
                <emma:interpretation id="interp2" emma:lang="en-AU" emma:confidence="0">
                  <emma:literal>spp</emma:literal>
                </emma:interpretation>
                <emma:interpretation id="interp3" emma:lang="en-AU" emma:confidence="0">
                  <emma:literal>appt</emma:literal>
                </emma:interpretation>
                <emma:interpretation id="interp4" emma:lang="en-AU" emma:confidence="0">
                  <emma:literal>app</emma:literal>
                </emma:interpretation>
              </emma:one-of>
            </emma:emma>
          </inkml:annotationXML>
          <inkml:trace contextRef="#ctx0" brushRef="#br0">66 67 622,'0'0'28,"0"0"5,0 0-33,0 0 0,0 0 0,0 0 0,0 0 82,0 0 10,0 0 1,0 0 1,0 0-11,0 0-3,0 0 0,-5 10 0,-12 0-17,17-10-4,0 0-1,0 0 0,-5 4-14,5-4-2,0 0-1,0 0 0,0 0-21,0 0-4,0 0 0,0 0-1,0 0-15,-6 10 0,-5-5 8,11-5-8,0 0 0,0 0 0,-11 10-12,11-10 12,0 0 0,0 0 0,0 0 0,0 0 0,-11 5 0,11-5 0,0 0 0,0 0 0,0 0 0,0 0 0,11-5 0,0 0 0,0-5 0,-5 0 0,-6 10 0,5 0 0,12 0 0,-6 0 0,-11 0 0,0 0-10,11-4 10,5 4 0,-16 0 0,0 0 8,0 0-8,0 0 0,11 9 0,-11-9 0,0 0 0,0 0 0,5 5 0,-5-5 0,0 0 0,0 15 12,0-15-4,0 0 0,0 0 15,6 10 3,-6-10 1,0 14 0,0-14-3,0 0 0,0 0 0,0 0 0,0 0-6,0 0-2,-11 5 0,0-5 0,-5 0 12,16 0 1,0 0 1,-6-5 0,-10 5-30,16 0 0,0 0 0,0 0-10,0 0 10,0-14 12,-6 4-2,6 10-1,6-5 3,-6 5 0,0-10 0,0 10 0,5-10-12,-5 10 12,0 0-12,0 0 12,0 0-12,6-4 0,5-6 0,-11 10 8,0 0-8,0 0 0,16-5 0,-5 0 0,-11 5 0,0 0 0,11-5 9,-11 5-9,0 0 11,0 0-3,11 0 0,0 5 0,0-5 3,-11 0 0,0 0 0,0 0 0,0 0 0,0 0 0,0 0 0,0 0 0,0 0-11,0 0 12,-6 10-12,6-10 12,-11 14-12,11-14 0,0 0 0,0 0 8,-5 5-8,5-5 0,-11 5 0,11-5 8,0 0-8,-11-5 10,0 0-10,11 5 10,0 0-10,0 0 0,-5-9 0,-6 4 0,5-5 0,6 10 0,0 0 0,0 0 0,-5-10 0,5 1 0,0-1 0,0 10 0,0-10 0,0 10 0,5-10 0,1 5 8,-6 5-8,0 0 0,0 0 0,11-9 0,5 9 0,-5-5 0,-11 5 0,0 0 0,11 0 0,5 5 0,-16-5 0,0 0 0,0 0 0,0 0 0,0 0 0,0 0 8,0 0-8,0 9 0,6 1 0,-6-10 0,-6 10 0,6-10 0,0 0 0,0 15 0,-5-1 0,-1-4 0,1 0 0,5-10 8,0 0-8,-6 9 8,-5 1-8,6-5 8,5-5-8,0 0 0,0 0 0,0 0 0,0 0-17,0 0 1,0 0 0,-11 10-997</inkml:trace>
          <inkml:trace contextRef="#ctx0" brushRef="#br0" timeOffset="82844.68">148 91 972,'0'0'43,"0"0"9,0 0-42,0 0-10,0 0 0,0 0 0,0 0 92,0 0 16,0 0 3,0 0 1,0 0-36,0 0-8,0 0 0,0 0-1,-5-4-15,5 4-2,0 0-1,0 0 0,0 0-15,0 0-3,0 0-1,0 0 0,0 0-10,0 0-3,0 0 0,0 0 0,11 4-17,-11-4 0,0 0 0,0 10 0,5 5 0,-5-15 0,0 0-8,-5 10 8,-1-6-10,6-4 10,0 0-10,0 0 10,-11 5 0,11-5 0,0 0 0,0 0 0,0 0 0,-5-5 0,5 5 0,0-4 0,0 4 0,-6-10 0,1-5 0,-1 1 0,1-1 8,5 5-8,5 0 9,-5 10-9,0 0 9,0 0-9,0-9 8,0 9-8,0-15 0,0 10 0,0 5 0,0 0 0,0 0 11,0 0-3,11-5-8,0 0 12,0 1-12,-11 4 9,0 0-9,17-5 8,-6 5-8,-11 0 10,0 0-10,11 0 10,-11 0-10,11 5 0,-11-5 0,0 0 8,0 0-8,5 9 0,1 6 0,-6-5 0,0 4 0,-11-4 0,5-5 0,6-5 0,0 0 0,0 0 0,-11 10 0,11-10 0,0 0 0,0 0 12,-11 5-12,11-5 12,0 0-12,-5 0 0,-6-5 0,-6 5 0,6-5 0,0 0 0,11 5 0,-10-5 0,-1 5 0,0 0 0,11 0 0,0 0 0,-11-5 0,5 5 0,6 0 0,0 0 0,0 0 0,0 0 0,0 0-8,0 0 8,0 0 0,0 0 0,0 0 8,0 0-8,17 0 12,-6 0-2,5-5-1,-16 5 0,0 0-9,11 0 12,5 5-12,1 0 12,-17-5-12,0 0 10,11 5-10,0 0 10,-11-5-10,0 0-12,5 10 2,1-1-616,-1 1-123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7:26.9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CB8B2F-F7E0-4A27-A191-E085A836A74C}" emma:medium="tactile" emma:mode="ink">
          <msink:context xmlns:msink="http://schemas.microsoft.com/ink/2010/main" type="writingRegion" rotatedBoundingBox="28573,8856 28617,8856 28617,9231 28573,9231"/>
        </emma:interpretation>
      </emma:emma>
    </inkml:annotationXML>
    <inkml:traceGroup>
      <inkml:annotationXML>
        <emma:emma xmlns:emma="http://www.w3.org/2003/04/emma" version="1.0">
          <emma:interpretation id="{68FA1851-AC0D-4394-B49B-EF7E9E226622}" emma:medium="tactile" emma:mode="ink">
            <msink:context xmlns:msink="http://schemas.microsoft.com/ink/2010/main" type="paragraph" rotatedBoundingBox="28573,8856 28617,8856 28617,9231 28573,9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B558AC-AC06-4295-8E49-D69417A924AC}" emma:medium="tactile" emma:mode="ink">
              <msink:context xmlns:msink="http://schemas.microsoft.com/ink/2010/main" type="line" rotatedBoundingBox="28573,8856 28617,8856 28617,9231 28573,9231"/>
            </emma:interpretation>
          </emma:emma>
        </inkml:annotationXML>
        <inkml:traceGroup>
          <inkml:annotationXML>
            <emma:emma xmlns:emma="http://www.w3.org/2003/04/emma" version="1.0">
              <emma:interpretation id="{909D8599-FD34-439E-81E5-B290893C7314}" emma:medium="tactile" emma:mode="ink">
                <msink:context xmlns:msink="http://schemas.microsoft.com/ink/2010/main" type="inkWord" rotatedBoundingBox="28573,8856 28617,8856 28617,9231 28573,9231">
                  <msink:destinationLink direction="with" ref="{23C5F4FB-45F1-46B1-ACFE-2A7B3839AFBD}"/>
                </msink:context>
              </emma:interpretation>
              <emma:one-of disjunction-type="recognition" id="oneOf0">
                <emma:interpretation id="interp0" emma:lang="en-AU" emma:confidence="0">
                  <emma:literal>|</emma:literal>
                </emma:interpretation>
                <emma:interpretation id="interp1" emma:lang="en-AU" emma:confidence="0">
                  <emma:literal>'</emma:literal>
                </emma:interpretation>
                <emma:interpretation id="interp2" emma:lang="en-AU" emma:confidence="0">
                  <emma:literal>l</emma:literal>
                </emma:interpretation>
                <emma:interpretation id="interp3" emma:lang="en-AU" emma:confidence="0">
                  <emma:literal>t</emma:literal>
                </emma:interpretation>
                <emma:interpretation id="interp4" emma:lang="en-AU" emma:confidence="0">
                  <emma:literal>i</emma:literal>
                </emma:interpretation>
              </emma:one-of>
            </emma:emma>
          </inkml:annotationXML>
          <inkml:trace contextRef="#ctx0" brushRef="#br0">0 0 403,'0'0'36,"0"0"-36,0 0 0,0 0 0,0 0 85,0 0 11,0 0 1,0 0 1,0 0-22,0 0-4,0 0 0,0 0-1,0 0 21,0 0 5,0 0 1,0 0 0,0 0 3,0 0 1,0 0 0,0 0 0,0 0-23,0 0-5,0 0-1,0 0 0,0 0-25,0 0-6,0 0-1,0 0 0,0 0-25,0 0-4,0 10-2,0 4 0,0 1-10,0 0 0,0-6 0,0 11 0,0-5 0,0 4 0,0-4 0,0-1 0,0-4 0,0 5 0,0 4 0,0 1 0,6-1 0,-6 1 0,0-1 0,0 1 0,0-6 0,0 1 0,0 0 0,0-1 0,0 1 0,0-15 0,0 0 0,0 14 0,0-14 0,0 0-11,0 0 11,0 0-8,0 0 0,0 0 0,0 0 0,0 0 0,0 0-11,0 0-1,0 0-1,0 0 0,0 0 11,0 0 10,0 0-13,0-9 5,5-6 8,-5 5 0,6 1 0,-6-6 0,0 5 0,0 0 0,0 1 0,0-6 0,5 5 0,-5-4 0,0-1 0,0 0 0,0 1 0,6 4 0,-6-5 0,5 6 0,1-6 0,-6 5 0,0 10 0,5-9 0,-5 9 0,0-10 0,0 0 0,0 10-8,0 0-39,0 0-7,0 0-2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7:30.4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C5F4FB-45F1-46B1-ACFE-2A7B3839AFBD}" emma:medium="tactile" emma:mode="ink">
          <msink:context xmlns:msink="http://schemas.microsoft.com/ink/2010/main" type="inkDrawing" rotatedBoundingBox="28831,9586 28916,9995 28895,9999 28809,9591" semanticType="callout" shapeName="Other">
            <msink:sourceLink direction="with" ref="{909D8599-FD34-439E-81E5-B290893C7314}"/>
          </msink:context>
        </emma:interpretation>
      </emma:emma>
    </inkml:annotationXML>
    <inkml:trace contextRef="#ctx0" brushRef="#br0">1 0 1774,'0'0'79,"0"0"16,0 0-76,0 0-19,0 0 0,0 0 0,0 0 92,0 0 14,0 0 3,0 15 1,-6 4-46,6-4-10,0-15-2,6 15 0,-6 9-24,0-4-4,5 4-2,1 0 0,-1-4-10,1 4-1,5 1-1,-6 4 0,1-5-10,-1 1 0,1 4 0,5-5 0,-6 5-138,1-4-30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8:03.80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4C91DF7-9452-411F-AA82-A02022D01533}" emma:medium="tactile" emma:mode="ink">
          <msink:context xmlns:msink="http://schemas.microsoft.com/ink/2010/main" type="writingRegion" rotatedBoundingBox="23707,13279 29251,4576 30937,5650 25393,14352">
            <msink:destinationLink direction="with" ref="{85EB302B-DA78-4FB7-BCDE-4F01815BB173}"/>
          </msink:context>
        </emma:interpretation>
      </emma:emma>
    </inkml:annotationXML>
    <inkml:traceGroup>
      <inkml:annotationXML>
        <emma:emma xmlns:emma="http://www.w3.org/2003/04/emma" version="1.0">
          <emma:interpretation id="{F288EEA6-3746-453E-B4AB-E4D9B4178E1E}" emma:medium="tactile" emma:mode="ink">
            <msink:context xmlns:msink="http://schemas.microsoft.com/ink/2010/main" type="paragraph" rotatedBoundingBox="23707,13279 29251,4576 30937,5650 25393,14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A0729B-815B-42F2-85FD-A642B6742D30}" emma:medium="tactile" emma:mode="ink">
              <msink:context xmlns:msink="http://schemas.microsoft.com/ink/2010/main" type="line" rotatedBoundingBox="23707,13279 29251,4576 30937,5650 25393,14352"/>
            </emma:interpretation>
          </emma:emma>
        </inkml:annotationXML>
        <inkml:traceGroup>
          <inkml:annotationXML>
            <emma:emma xmlns:emma="http://www.w3.org/2003/04/emma" version="1.0">
              <emma:interpretation id="{3FC231B9-65D1-4467-9223-7BE45C5A3735}" emma:medium="tactile" emma:mode="ink">
                <msink:context xmlns:msink="http://schemas.microsoft.com/ink/2010/main" type="inkWord" rotatedBoundingBox="25383,10648 29251,4576 30937,5650 27069,11722">
                  <msink:destinationLink direction="with" ref="{D4E1AC27-7611-4913-8526-76DC5C7F88E0}"/>
                  <msink:destinationLink direction="with" ref="{D34190EE-B458-48EE-AB97-FAB61BFBC54C}"/>
                </msink:context>
              </emma:interpretation>
              <emma:one-of disjunction-type="recognition" id="oneOf0">
                <emma:interpretation id="interp0" emma:lang="en-AU" emma:confidence="0">
                  <emma:literal>cu</emma:literal>
                </emma:interpretation>
                <emma:interpretation id="interp1" emma:lang="en-AU" emma:confidence="0">
                  <emma:literal>ew</emma:literal>
                </emma:interpretation>
                <emma:interpretation id="interp2" emma:lang="en-AU" emma:confidence="0">
                  <emma:literal>-n</emma:literal>
                </emma:interpretation>
                <emma:interpretation id="interp3" emma:lang="en-AU" emma:confidence="0">
                  <emma:literal>cu,</emma:literal>
                </emma:interpretation>
                <emma:interpretation id="interp4" emma:lang="en-AU" emma:confidence="0">
                  <emma:literal>-n,</emma:literal>
                </emma:interpretation>
              </emma:one-of>
            </emma:emma>
          </inkml:annotationXML>
          <inkml:trace contextRef="#ctx0" brushRef="#br0">0 5999 172,'11'-14'8,"-11"14"1,0 0-9,0 0 0,0 0 0,0 0 0,0 0 155,0 0 29,5-5 5,-5 5 2,6-5-144,-6 5-29,0 0-6,0 0 0,5-5-12,-5 5 0,0 0 0,0 0 0,0 0 0,0 0-11,0 0 1,0 0 0,0 0 10,0 0-12,11-5 12,-5 5-12,-6 0 20,0 0 3,0-10 1,0 6 0,5-6 17,1 0 4,-6 0 1,5 1 0,6-1-10,-5-5-1,-6 5-1,5 1 0,1-1 5,-1-5 1,1 1 0,-1-1 0,1 0 14,-1 1 3,1-1 1,-1-4 0,1 4 0,-6 1 0,5-1 0,6-5 0,-6 6 0,1-6 0,5-4 0,0 0 0,-6 4-12,6-4-2,-5-1-1,5 1 0,0 0-10,0-1-1,-6 6-1,1-6 0,-1 6-4,6-6-1,0 1 0,-5 5 0,-1-1-2,1 1 0,5-1 0,0 1 0,-6-1 1,1 5 0,-1 1 0,6-6 0,5 6-1,-10-1 0,-1-4 0,6 9 0,0-10 0,0 6-1,-11-1 0,11 0 0,-5 1-2,-1-1 0,6 1 0,-5-6 0,5 1 7,0 4 2,0 0 0,-6-4 0,-10 4-27,16 5-6,5-4-1,-5-1 0,-6 1 16,6 4 0,-5 0 0,5-5 0,0 6 0,0-6 0,-6-4 0,12 4 0,-1 5 0,-10 0 0,-6-9 0,0 4 0,16 1 0,-5 4 0,-5-5 8,-6 1-8,0-6 0,5 10 0,6 1 8,-11 9-8,-5-10 8,5 10-8,11-5 9,5-5-9,-11-4 11,6-1-11,-11 15 12,11-5-12,6-5 14,-6 6-4,-11 4-1,5-5 0,12-5-1,-6 0 0,0 0 0,0 6 0,0-6 0,0 0-8,0 0 12,0 1-4,-11 9-8,10-15 12,7 0-12,-1 6 12,-10-1-2,-1 0 0,1 5 0,5-5 0,0 6 3,-6-6 1,6 0 0,-5 5 0,5 0 2,-6-4 0,-5 9 0,6-5 0,10 0-4,-10 5 0,-6 0 0,0 0 0,11-5-3,0 0-1,-1 0 0,-10 5 0,0 0-8,0 0 0,11-5 0,6 0 8,-6 5-8,0-4 8,0-1-8,5 0 8,-5 5-8,0 0 0,0 0 9,6 0-9,-1 5 0,-5-5 8,-11 0-8,11-5 0,5 10 9,-5-5-9,-11 0 12,11 5-12,-11-5 10,17 4-10,-1 6 8,-5-5-8,-11-5 12,17 10-2,-1 0-1,1 4 0,-12-4 11,6 5 3,0-1 0,6-4 0,-1 5-23,0-6-15,-10 11 3,5-10 0,-6 4 12,6-4 16,0 0-3,-5 4-1,5 6-12,0-10 0,0-1 8,-6 6-8,-5 0 0,6-1 0,10-4 0,1 5 0,-17 4 0,5-4-10,1 4 2,4 1 0,1-1 8,0-4 0,-11-1 0,11 1 0,11 5 0,-11-6 0,-5 1 0,5 4 0,0-4 0,5 9 0,-10-9 0,5 4 0,-6 1 0,1-5 0,-1-1 0,1 6 0,-6-6 0,5 6 0,6-6 0,0 6 0,-6-5 0,1-1 0,-1 6 0,6-1 8,-5-9-8,-1 5 0,-5-1 0,11 6 0,0-11 0,-5 1 0,-6-10 0,11 10 0,-6 5 0,1-1 0,5 1 0,-11-5 0,0-10 0,5 9 0,6 6 0,0-5 0,-5 4 0,5-4 0,-6 0 0,-5 0 0,6-1 0,-1 6 0,-5-5 0,6-1 0,4-4 0,1 0 0,0 0 0,0 5 0,-5 0 0,-1-6 0,-5-4 0,11 10 0,-11-10 0,11 10 0,-5-5 0,-6-5 8,0 0-8,0 0 0,11 10 0,0-1 0,0 1 0,0 0 0,-6-5 0,6 0 0,-5-1 0,5 1 0,-6-5 0,11 10 0,1-10 0,-6 5 0,-11-5 0,11 10 0,11-10-11,-11 0-3,0 5-1,-11-5 0,0 0 26,11 0 5,0 0 0,0-5 1,-11 5-27,16 0-6,6 0 0,-6 0-1,-16 0 17,0 0 0,11 0 0,0-5 0,11 0 0,-11 5 0,0-5 0,0 0 0,11 0 0,-5 0 0,-12-4 0,6 4 0,6 0 0,-1-5 0,-5 5 0,0-4 0,-11 9 17,5-10 7,12 0 2,-1 0 0,-5 1-26,0-1 0,0-5 0,6 5 0,-12 1 0,6-1 0,0 0 0,0 0 0,0 6 0,0-6 0,-6 0 0,6 0 0,-5 1 0,5-6 0,0 5 8,0-4-8,-6-1 0,6 0 0,-5 1 0,5-1 0,-6 0 0,1 1 0,5-6 11,5 6-11,-10-1 0,5 0 0,0 1 0,0-1 0,-6 1 0,1-1 0,-1 0 0,0 1 0,1-1 8,-1 0-8,1 1 0,-1-1 9,1 1-9,-1 4 10,-5-5-10,6-4 10,-1 4 0,-5-4 0,6 4 0,-1 0 0,1-4-10,-1-1 0,1 1 0,-1-1 8,6 6-8,-5-1 0,-1-4 0,1-1 0,-1 1 0,1-6 0,-1-4 0,6 5 8,-5 4-8,-1-4 0,1-1 0,-1 1 0,6 0 0,-6 4 0,1 1 0,5-1 0,0 1 0,0-1 0,0-4 0,0 4 0,0-4 0,0 4 0,0 1 0,0-6 0,0 1 0,0 0 0,-6-1 0,6-4 8,0 0 16,0 4 4,-6-4 0,6 0 0,0-5-28,0 0-9,-5 0 0,5-1 0,-11 1 19,5 0 4,1 0 1,5-5 0,-6-5-7,6 5-8,-5 5 11,5-5-11,0 0 8,0 0-8,-6-5 0,6 5 0,-5-5 0,5 5 0,-6-4 8,6-1-8,0 5 0,0-10 0,-6 0 0,1 5 0,5 5 0,-6-5 0,1-4 0,5 4 0,-6 0-8,6-5 8,-11 5 0,11 0-9,-5 1 9,5-1 0,-6 0 0,6 0 0,-5-5-12,5 0 4,-6-4 0,1-1 0,-1 1 8,0-1 0,1 5 0,-1-4 0,1-1-29,5 5-4,0 0-1,-6-4 0,6 4 34,-5 5 0,5 0 8,-6 5-8,6-5 0,-5 5 0,5 0 0,-6 0-10,6-4 10,-5-1-8,5 0 8,-6 0-8,12 0 8,-12 5 0,1-5 0,4-5 0,1 6 0,0-6-8,0 0 8,-5 5 0,10-5-8,-10 6 8,10-6-8,-5 5 8,-5-5-9,5 5 9,0-4-10,0-1 10,0 5-12,0 0 12,5 10-13,-5-5 5,0 5 8,5-5 0,-5 0-9,0 5 9,-5 0 0,5 4 0,0 1 0,0 0 8,0 5-8,-6-1 0,6 1 0,0-1 0,-5 1 0,5 5 0,-6-1 0,1 1 0,-1-1 0,0 5 0,6 1 0,-5-1 0,5 5 0,-11 6 0,0 4 0,0 0 8,0 0-8,0 0 12,0 0-12,0 0 12,-11-10-12,11 10 10,0 0-10,0 0 10,-17 5-10,7 0 0,-1-1 0,-6 1 8,1 5-8,5 0 0,-6 0 0,-5 4 0,0-4 0,0 9 0,0 1-9,-5-1 9,0 6 0,5 4-12,-6-5 12,1 1-10,-1 4-11,1 0-3,0 1 0,-1-1 0,6-5-9,0 1-3,0-6 0,6-4 0,-1 9-28,1-4-5,0-6-2,5-4 0,5 0-151,1-5-30,5-5-7,0 0-1</inkml:trace>
          <inkml:trace contextRef="#ctx0" brushRef="#br0" timeOffset="389.62">3795 47 1594,'0'0'35,"0"0"7,0 0 2,0 0 1,0 0-36,0 0-9,0 0 0,0 0 0,0 0 94,0 0 17,0 0 3,0 0 1,0 0-51,11 5-11,0 0-1,5 0-1,-5 5-19,0-5-3,6 4-1,-1-4 0,1 5-16,-6 5-3,0-1-1,5 6 0,-5 4-8,5 5 8,-5 1-8,6 4 8,-6 5-8,5 0 0,12 5 0,-6-1 8,0 6-22,-6-5-5,6 5-1,5 4-662,-5-4-133</inkml:trace>
          <inkml:trace contextRef="#ctx0" brushRef="#br0" timeOffset="1926.99">-1228 8027 806,'0'0'36,"0"0"7,0 0-35,0 0-8,0 0 0,0 0 0,-11 10 232,5 5 45,1-6 9,5-9 2,0 10-152,-6 5-29,6-1-7,-5 1 0,5-5-42,-6 0-8,6 9-2,0-4 0,0 4-28,-5 1-5,5 4-2,0 5 0,5 0-13,-10 6 0,-1-1 0,6 0 0,0 0 0,0 5 11,0 10-11,0-1 10,0 6-10,6 0 0,-1-6-10,1-4 10,5-5 0,-6-5 0,6 5 0,0-14 0,5-6-8,1 1 8,-1-10 0,6-1-9,-5-4 9,-1-10 0,12-9 0,-1-6 8,6-4 25,0-5 6,5-10 1,6-5 0,-6-10-16,6 0-2,-5 6-1,5-11 0,-1 6-21,1-1 8,-5 10-8,5-5-780,0-4-160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1:02.714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0-3 1458,'0'0'64,"0"0"14,0 0-62,0 0-16,0 0 0,0 0 0,0 0 33,0 0 4,0 0 1,0 0 0,0 0-12,13 4-2,9 0-1,-9 0 0,1 0-9,3-1-2,14 1 0,-5-4 0,0 0 6,5 0 1,4 0 0,0 0 0,5 0-28,-1 0-6,-4 0-1,0 0 0,1 0 16,-1-4 0,-5 4 0,1 0 0,-5 0 0,5 4 0,0-4 9,0 0-9,-5 0 21,5 0-1,-1 0-1,1 0 0,-5 0-3,1 4 0,-1 0 0,5 0 0,-1-4-1,-3 0-1,3 0 0,1 0 0,-5 4-14,1 0 8,-1-4-8,0 4 0,-4 0 8,0-4-8,0 4 0,0-1 0,5 1 0,-6-4 0,-3 4 0,4 0 0,0-4 0,0 4 0,-5 0 0,1 0 0,-1 4 0,5-1 0,-4-3 0,-1 0 0,-3 0 8,-1-4-8,4 4 0,-8 0 0,0 0 0,0 0 0,-1-4 0,1 4 0,0 0 0,0-1-20,-9-3 4,9 4 0,-1 0-12,-8-4-1,0 0-1,14 0-782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8:05.3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5EB302B-DA78-4FB7-BCDE-4F01815BB173}" emma:medium="tactile" emma:mode="ink">
          <msink:context xmlns:msink="http://schemas.microsoft.com/ink/2010/main" type="inkDrawing" rotatedBoundingBox="24330,13464 25837,9828 25961,9879 24455,13516" semanticType="strikethrough" shapeName="Other">
            <msink:sourceLink direction="with" ref="{B4C91DF7-9452-411F-AA82-A02022D01533}"/>
          </msink:context>
        </emma:interpretation>
      </emma:emma>
    </inkml:annotationXML>
    <inkml:trace contextRef="#ctx0" brushRef="#br0">1445 0 230,'0'0'20,"0"0"-20,0 0 0,0 0 0,0 0 176,0 0 30,0 0 6,0 0 2,0 0-122,0 0-25,0 0-5,0 0-1,0 0 3,0 10 0,0 0 0,-5 5 0,-1-11-11,6-4-1,0 10-1,0 0 0,-11 5-12,6-6-3,5 1 0,0 5 0,-11-1-4,6 1 0,-6 0-1,5-1 0,1 1-3,-1-1 0,1 6 0,-1-5 0,1 4-8,-1 5-1,-5-4-1,0-1 0,6 1-5,-1 4-1,1 1 0,-6-1 0,0 5-3,0 1-1,5-6 0,1 10 0,-6-5 1,-6 1 0,7 4 0,-7 5 0,1 0-9,-1 0 10,1 0-10,-6 4 10,5 1-10,-5 0 0,6 0 0,-11 5 8,5-5-8,0 0 8,-6-1-8,1 6 8,-1 0-8,6 0 0,1-1 0,-1 1 8,-6-5 8,1 5 2,-1 0 0,1-1 0,-1 1-27,-4 5-6,4-1-1,-5 6 0,6-1 16,5 1 0,-6-1 0,1 6 0,5-6 0,0 1 0,0-6 0,0 6 0,6-10 0,-1 4 0,1 1 0,-1-5 0,1 4 0,5 1 0,-5-5 0,5 9 0,-6-4 0,1-6 0,-6 6 0,5 0 0,6-6 0,-5 6 0,-6-5 0,6 0 0,-1-6 0,1 1 0,-1-5 0,-5 5 0,0-5 0,6-5 0,-1 5 0,1 0 0,0-5 0,5 0 0,0-4 0,11-1-9,0 5-2,0-10 0,-6-9 0,6 0 0,-5 9-9,5-9-3,0-10 0,0-1 0,0 1-26,0-5-6,0-19-1,0-1-524,0 1-104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8:15.22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98CB82-F446-4522-8950-6D591D8203CD}" emma:medium="tactile" emma:mode="ink">
          <msink:context xmlns:msink="http://schemas.microsoft.com/ink/2010/main" type="writingRegion" rotatedBoundingBox="26581,8105 27632,7969 27715,8612 26664,8748"/>
        </emma:interpretation>
      </emma:emma>
    </inkml:annotationXML>
    <inkml:traceGroup>
      <inkml:annotationXML>
        <emma:emma xmlns:emma="http://www.w3.org/2003/04/emma" version="1.0">
          <emma:interpretation id="{3D201856-32F0-4A08-A620-B94E5774C759}" emma:medium="tactile" emma:mode="ink">
            <msink:context xmlns:msink="http://schemas.microsoft.com/ink/2010/main" type="paragraph" rotatedBoundingBox="26581,8105 27632,7969 27715,8612 26664,8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14C2A2-A157-43B0-B856-9FE3D8BB34ED}" emma:medium="tactile" emma:mode="ink">
              <msink:context xmlns:msink="http://schemas.microsoft.com/ink/2010/main" type="line" rotatedBoundingBox="26581,8105 27632,7969 27715,8612 26664,8748"/>
            </emma:interpretation>
          </emma:emma>
        </inkml:annotationXML>
        <inkml:traceGroup>
          <inkml:annotationXML>
            <emma:emma xmlns:emma="http://www.w3.org/2003/04/emma" version="1.0">
              <emma:interpretation id="{160A411D-6788-4371-A889-6E1EE1082C3B}" emma:medium="tactile" emma:mode="ink">
                <msink:context xmlns:msink="http://schemas.microsoft.com/ink/2010/main" type="inkWord" rotatedBoundingBox="26581,8105 27632,7969 27715,8612 26664,8748"/>
              </emma:interpretation>
              <emma:one-of disjunction-type="recognition" id="oneOf0">
                <emma:interpretation id="interp0" emma:lang="en-AU" emma:confidence="0">
                  <emma:literal>(00</emma:literal>
                </emma:interpretation>
                <emma:interpretation id="interp1" emma:lang="en-AU" emma:confidence="0">
                  <emma:literal>(0.0</emma:literal>
                </emma:interpretation>
                <emma:interpretation id="interp2" emma:lang="en-AU" emma:confidence="0">
                  <emma:literal>(010</emma:literal>
                </emma:interpretation>
                <emma:interpretation id="interp3" emma:lang="en-AU" emma:confidence="0">
                  <emma:literal>(0</emma:literal>
                </emma:interpretation>
                <emma:interpretation id="interp4" emma:lang="en-AU" emma:confidence="0">
                  <emma:literal>(0,o</emma:literal>
                </emma:interpretation>
              </emma:one-of>
            </emma:emma>
          </inkml:annotationXML>
          <inkml:trace contextRef="#ctx0" brushRef="#br0">129 72 748,'0'0'67,"0"0"-54,0 0-13,-6-10 0,1-5 191,5 6 35,0 9 7,-6-10 2,-10 0-83,11 1-17,5 9-3,0 0-1,-17-5-43,6 0-9,11 5-2,0 0 0,0 0-29,0 0-7,-16 10-1,10-1 0,6 1-27,-11 5-5,6 4-8,-6 1 11,5 9-11,6 0 0,0 5 0,-5 0 0,-1 5 0,6 0 0,6 5-9,-1-5 9,-5 0-8,0-5 8,11 0-12,-5-4 12,5-1-26,0-5 2,0 1 0,5-6 0,6-4-48,-6-5-10,1-1-2,5-4-572,0-10-116</inkml:trace>
          <inkml:trace contextRef="#ctx0" brushRef="#br0" timeOffset="328.47">343 213 1566,'0'0'69,"-11"0"15,0 0-68,0 0-16,11 0 0,-11 0 0,0-5 99,11 5 16,0 0 3,0 0 1,0 0-71,-6 15-13,1-5-3,0 9-1,5-4-31,0-1 0,0 1 0,0 5 0,10 4 0,-4-5 0,-6 1 0,11-1 0,-6-4 0,6 0 0,6-15 0,-17 0 0,0 0 0,0 0 0,16 9 0,1-9 0,-17 0 0,0 0 0,16-9 0,1-6 0,5 0 0,-6-4 0,-5-5 0,0-1 0,5 6 13,-5-6-3,-16 1-1,5-5 0,5 4 7,-5-4 0,-5 5 1,-6-1 0,-6-4-5,12 10 0,5-1-1,-11 1 0,-11 4-11,-5 0 0,5 6 0,5-1-11,17 10-44,0 0-9,-11 5-1,11-5-1,-11 10-166,6 9-32</inkml:trace>
          <inkml:trace contextRef="#ctx0" brushRef="#br0" timeOffset="588.77">710 281 576,'-16'0'51,"16"0"-41,0 0-10,0 0 0,0 0 239,0 0 45,0 0 10,0 0 2,0 0-170,0 15-34,-11 0-6,11 4-2,0-4-61,0 4-13,-6 6-2,1-6-8,5 6 0,-6-6 0,1 1 0,-1 4 0,6-9 0,0 4 0,6-4-10,-6-6 10,0-9-147,0 0-21</inkml:trace>
          <inkml:trace contextRef="#ctx0" brushRef="#br0" timeOffset="862.24">836 135 230,'0'0'20,"0"0"-20,0 0 0,0 0 0,-5-10 304,5 10 57,0 0 11,0 0 3,0 0-223,0 0-45,0 0-9,0 0-2,-6 15-67,12 0-13,-1-1-4,1 1 0,-6 0-12,5-1 0,6 1 8,-5-1-8,-1-4 0,6 0 0,-5 0 0,10-1 0,1-4 12,-1-5 0,-16 0 0,17-5 0,-1 1-12,0-1 0,-5 0 8,-5-5-8,5-5 28,-6 1 4,6-6 0,-11 1 0,0 4 5,6-4 2,-6-1 0,0 1 0,-6 4-21,1 0-4,5 1-1,-6-1 0,6 1-5,-5 4-8,-17 5 11,11-5-11,0 5 0,0 1-22,-5-1 3,-1 5 1,17 0-62,-11 0-12,0 5-2,0-1-827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8:16.31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0 806,'0'0'72,"0"0"-58,16 5-14,-5-5 0,-11 0 144,0 0 27,17 5 5,-1 10 0,0-1-46,-5 6-10,0-6-1,6 6-1,10 4-45,-5 1-9,-11 4-1,6 5-1,-1 5-15,1-5-3,-1 5-1,-11 0 0,1 5-21,-1-5-4,1 10-1,-1-5 0,-16 4-9,0-4-8,1 0 12,4 5-12,1-5 0,-1-5 0,-5 0 0,6 5-1036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8:16.91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 0 1544,'0'0'68,"0"0"15,0 0-67,0 0-16,0 0 0,0 0 0,0 0 105,0 0 18,0 0 3,0 0 1,0 0-47,0 0-8,0 9-3,-5 6 0,-1 5-57,6-6-12,0 11 0,0-1 0,6 5 0,-1 5 11,1 20-1,-1 0 0,6-1-10,0-4 0,6 0 0,5-1 8,5-4-8,-5-5-14,-11-9 3,11-1 1,0-5-70,5-9-15,-5-1-2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8:17.54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0-5 403,'5'-5'36,"-5"5"-36,0 0 0,0 0 0,0 0 254,0 0 44,0 0 9,0 0 1,0 0-106,0 0-22,0 0-4,0 0 0,0 0-76,0 0-16,0 0-2,0 0-1,-5 10-42,5 4-9,0 1-2,0-1 0,5 1-18,-5 5-10,6-1 10,5 1-10,-6-1 0,0-4-18,6-1 2,0 1 1,0 0-130,6-1-27,-1-9-4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8:17.7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109-5 345,'0'0'15,"0"0"4,0 0-19,0 0 0,0 0 0,0 0 0,-5 4 405,5-4 78,0 0 15,-6 15 3,-5 0-337,6-1-68,-1 6-14,1-1-2,5 1-56,-6-1-12,6 1-1,-11 4-1,6 5 0,-1 1 0,1-6 0,-1 0 0,1 6-26,-6-1-4,6-5-2,5-4 0,-6-1-50,6 1-11,-5-6-1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8:18.13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38 141 1555,'0'0'138,"0"0"-110,-5 10-28,-1-5 0,1 5 82,-1-1 11,1 6 3,-1 5 0,6-1-50,-5-9-10,5 4-1,5 1-1,1 0-26,5-1-8,0 1 0,-6 0 0,6-6 0,-5 1 0,5 0 0,-1-5 0,7 4 0,-1-9 0,-16 0 0,17 0 0,-6 0 21,0-9 1,0 4 0,-6-5 0,6 0 22,0 5 4,0-9 0,-5-1 1,-1-4-8,1-1-1,-6 1-1,0-6 0,-6 1 6,1 0 2,-6-1 0,5 1 0,1 4-10,-6 1-1,-11 4-1,11-4 0,-6 4-35,6 5 0,-5 1 0,-1 4 0,7 0-28,-12 0-12,11 5-2,-6 5-1,6 0-58,6 4-12,5-9-3,0 0-907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8:18.37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0-3 864,'0'0'76,"0"0"-60,0 0-16,11 0 0,6 5 220,-1 0 42,-16-5 8,11 10 2,6 0-128,-6-1-26,5 1-5,1 5-1,-7 4-47,1 1-9,0 4-3,0 5 0,-5-4-1,5 4 0,-6 0 0,-5 10 0,6 0-15,-6 5-3,0 5-1,-6 0 0,6-1-18,-5 1-4,-12 10-1,6 9 0,0-10-28,-5 6-6,0-1 0,-1 0-784,1-4-157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47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4144 0 0,'0'0'191'0'0,"2"-1"203"0"0,38-10 7484 0 0,-23 8-7951 0 0,49-11 2251 0 0,64 0 1419 0 0,-105 12-3127 0 0,40 1 1 0 0,4 1-298 0 0,39-10-173 0 0,-84 6 0 0 0,-18 2 0 0 0,-1 1 0 0 0,0 1 0 0 0,0-1 0 0 0,0 1 0 0 0,1 0 0 0 0,8 1 0 0 0,-8-1 0 0 0,-1 1 0 0 0,1-1 0 0 0,-1 1 0 0 0,0-1 0 0 0,1-1 0 0 0,7 0 0 0 0,-8 0-268 0 0,1 1-1 0 0,-1-1 0 0 0,0 1 0 0 0,0 1 0 0 0,0-1 1 0 0,1 1-1 0 0,-1 0 0 0 0,0 0 0 0 0,8 4 0 0 0,-9-1-1245 0 0,3 13-19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47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 13824 0 0,'0'0'1056'0'0,"-1"0"-724"0"0,-2 0-82 0 0,2 0 482 0 0,-14-2 3384 0 0,13 4-3959 0 0,-1 1 0 0 0,1 0 0 0 0,0 0 0 0 0,0 0 0 0 0,-3 6-1 0 0,-1 0 7 0 0,4-4-159 0 0,-1 0 1 0 0,1 0-1 0 0,0 1 0 0 0,0-1 1 0 0,1 0-1 0 0,-1 1 0 0 0,0 7 0 0 0,-5 19-5 0 0,5-23 21 0 0,0 0 0 0 0,0 1 0 0 0,1-1 0 0 0,1 1 0 0 0,0-1 0 0 0,0 1 0 0 0,1-1 0 0 0,1 11 0 0 0,2 23 48 0 0,-3-27-68 0 0,0 0 0 0 0,5 17 0 0 0,-1-3 0 0 0,-5-24 0 0 0,1 1 0 0 0,1-1 0 0 0,-1 0 0 0 0,1 0 0 0 0,0 0 0 0 0,1 0 0 0 0,5 10 0 0 0,2 6 4 0 0,-9-18-9 0 0,1 0-1 0 0,0 0 1 0 0,0 0 0 0 0,0-1 0 0 0,0 1 0 0 0,1 0-1 0 0,0-1 1 0 0,-1 0 0 0 0,1 0 0 0 0,0 0 0 0 0,1 0 0 0 0,4 4-1 0 0,-4-4 6 0 0,1 0 0 0 0,-1 0 0 0 0,1 0 0 0 0,0 0 0 0 0,0-1 0 0 0,0 0 0 0 0,0 0 0 0 0,0 0 0 0 0,1-1 0 0 0,-1 0 0 0 0,0 0 0 0 0,1 0 0 0 0,-1-1 0 0 0,8 1 0 0 0,-11-2-17 0 0,0 1 0 0 0,-1 0 1 0 0,1 0-1 0 0,0 0 0 0 0,-1 1 0 0 0,1-1 0 0 0,-1 0 0 0 0,1 1 0 0 0,0-1 0 0 0,-1 0 0 0 0,2 2 0 0 0,6 0-124 0 0,15 0-4741 0 0,-22-1 3750 0 0,7-1-5437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1:03.887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419 203 1468,'0'0'32,"0"0"8,0 0 0,0 0 1,-8 0-33,8 0-8,0 0 0,0 0 0,0 0 22,0 0 2,0 0 1,0 0 0,0 0-13,4-8-4,-4 8 0,9-4 0,-1 0-8,6-4 0,-10 5 0,0-5 8,5 4-8,4 0 0,-4 0 0,0-4 0,-9 8 0,9-4 12,4 0-12,0 1 12,0 3 12,0 0 2,5-4 1,-1 0 0,1 4 1,-1 0 1,1 0 0,4 0 0,0 0-6,0 0-2,0 0 0,4-4 0,5 4-1,4-4-1,0 0 0,-4 4 0,-1 0 1,1-4 0,0 4 0,4-4 0,0 0 7,0 0 1,-4 1 1,4 3 0,-4-4 3,-5 0 0,5 4 0,-5-4 0,0 0 2,1 4 1,-5-4 0,4 4 0,-4-4-7,0 4-2,4-4 0,-4 4 0,0-4-5,0 0-1,0 1 0,0-1 0,0 4-10,-5-4-2,-4 4-8,1 0 12,-1-4-12,0 4 0,-4-4 8,0 4-8,-9 0 0,8 0 9,-8 0-9,0 0 8,9 0-8,-9 0 0,0 0 0,0 0 0,0 0 14,0 0 1,0 0 0,0 0 0,0 0-7,0 0 0,-4-8-8,-5 4 12,5 0 1,-5 0 0,0 4 0,0-3 0,0 3-13,1-4 0,-6 4-12,6 0 12,-5 0 0,-1-4 0,1 4 0,0-4 0,0 4 0,-5 0 0,5-4 0,0 4 0,0 0 0,-5-4 0,5 4 0,-4 0 0,3 0 0,-3 4 0,-1-4 0,1 0 0,-1 4-9,-4-4 9,0 4 0,0-4-9,-4 4 9,0 0 12,-1-1-2,1-3-1,-5 4-9,1 0 0,-5 0 0,4 0 0,-4 0-8,0 0-4,0 0-1,-5-4 0,5 4 13,-4 3 0,3-7 0,1 8 0,0-8 0,0 4 8,0 0-8,0 0 0,0 0 13,-5 0-4,1-4-1,8 4 0,0 0-8,1-1 0,-10 1-12,5 0 12,9-4 0,0 0 0,-10 0 0,6 0 0,-1 0-10,9 0-1,-4 0 0,4 0 0,-5 0-1,6-4-1,7 0 0,6 1 0,-10-1-15,5 0-4,4 4 0,9 0 0,0 0-108,0-12-21,-4 0-5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48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3224 0 0,'1'0'21166'0'0,"9"-5"-24310"0"0,26-6 3345 0 0,7-2 753 0 0,-22 10-72 0 0,-14 2-1080 0 0,-5 1-253 0 0,0-1-640 0 0,-1 0 1046 0 0,15-1-791 0 0,-15 2 790 0 0,-1 0 0 0 0,0 0 0 0 0,0 0 0 0 0,0 0-1 0 0,1 0 1 0 0,-1 0 0 0 0,0 0 0 0 0,0 0 0 0 0,0 0 0 0 0,1-1 0 0 0,-1 1 0 0 0,0 0 0 0 0,0 0-1 0 0,0 0 1 0 0,0 0 0 0 0,1-1 0 0 0,-1 1 0 0 0,0 0 0 0 0,0 0 0 0 0,0 0 0 0 0,0 0 0 0 0,0-1-1 0 0,0 1 1 0 0,0 0 0 0 0,1 0 0 0 0,-1-1 0 0 0,2-2-1531 0 0</inkml:trace>
  <inkml:trace contextRef="#ctx0" brushRef="#br0" timeOffset="1">146 24 11976 0 0,'0'0'266'0'0,"-3"0"44"0"0,1 0-278 0 0,0 1 0 0 0,0-1 0 0 0,-1 1 0 0 0,1-1 0 0 0,0 1 0 0 0,0 0 0 0 0,0 0 0 0 0,0 0 0 0 0,1 0 0 0 0,-1 0 0 0 0,0 0 0 0 0,0 0 0 0 0,1 1 0 0 0,-1-1 0 0 0,0 1 0 0 0,1-1 0 0 0,0 1 0 0 0,-1 0 0 0 0,1-1 0 0 0,0 1 0 0 0,0 0 0 0 0,-1 2 0 0 0,-14 19 1185 0 0,14-21-940 0 0,0 0 0 0 0,1 0 0 0 0,-1 1-1 0 0,0-1 1 0 0,1 1 0 0 0,-1-1 0 0 0,1 1 0 0 0,0-1-1 0 0,0 1 1 0 0,0 0 0 0 0,0 0 0 0 0,0 3-1 0 0,-3 14 765 0 0,3-15-818 0 0,0 0 0 0 0,0 0 0 0 0,1-1 1 0 0,-1 1-1 0 0,1 0 0 0 0,1 8 0 0 0,0-6-71 0 0,-1-1 0 0 0,0 1 1 0 0,-1 14-1 0 0,0 4 304 0 0,10 58 784 0 0,-9-76-1182 0 0,1-1 1 0 0,0 0-1 0 0,0 0 0 0 0,1 0 0 0 0,3 9 0 0 0,4 22-3 0 0,-7-33-117 0 0,-1 1 0 0 0,1 0 0 0 0,0 0 0 0 0,0-1 1 0 0,5 9-1 0 0,4 8-191 0 0,-11-21 215 0 0,1 1-1 0 0,-1 0 0 0 0,1-1 1 0 0,-1 1-1 0 0,1 0 0 0 0,-1-1 1 0 0,1 1-1 0 0,0-1 0 0 0,-1 1 1 0 0,1-1-1 0 0,0 1 0 0 0,0-1 1 0 0,-1 1-1 0 0,1-1 0 0 0,0 0 1 0 0,0 1-1 0 0,0-1 0 0 0,0 0 1 0 0,-1 0-1 0 0,1 0 0 0 0,0 1 1 0 0,2-1-1 0 0,-2 0-717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48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15664 0 0,'0'0'1187'0'0,"-1"2"-803"0"0,-2 3-220 0 0,0 0-1 0 0,0 0 0 0 0,0 0 1 0 0,1 1-1 0 0,0-1 0 0 0,-2 10 0 0 0,3-10 177 0 0,1 1-1 0 0,0-1 0 0 0,0 0 0 0 0,1 1 1 0 0,1 6-1 0 0,-2-7-242 0 0,2 4 178 0 0,-2-2-54 0 0,2 1-1 0 0,-1-1 1 0 0,1 0-1 0 0,5 13 1 0 0,-1 2 72 0 0,-6-20-265 0 0,1 1 0 0 0,-1 0 0 0 0,1-1 0 0 0,0 1-1 0 0,0-1 1 0 0,0 1 0 0 0,0-1 0 0 0,1 1 0 0 0,1 2 0 0 0,4 9 37 0 0,0-1-14 0 0,-4-11-34 0 0,-1 0 0 0 0,1 0 1 0 0,0 0-1 0 0,-1-1 0 0 0,1 1 1 0 0,5 1-1 0 0,0 1 55 0 0,-2-11 225 0 0,-5 6-245 0 0,6-9 21 0 0,1-1 0 0 0,-2 1-1 0 0,1-1 1 0 0,7-21-1 0 0,-6 16-51 0 0,-6 10-21 0 0,0 1 0 0 0,0-1 0 0 0,-1 0 0 0 0,2-9 0 0 0,1-10 0 0 0,-1 13 0 0 0,4-13 0 0 0,7 66 0 0 0,-9-12 0 0 0,-5-24 0 0 0,0 0 0 0 0,1-1 0 0 0,-1 1 0 0 0,1-1 0 0 0,2 6 0 0 0,2 4 0 0 0,-1 0 0 0 0,3 20 0 0 0,-5-22 0 0 0,0 0 0 0 0,1 0 0 0 0,1 0 0 0 0,6 14 0 0 0,-8-22-27 0 0,0 0-161 0 0,-1-1-1 0 0,1 1 1 0 0,0-1 0 0 0,1 1-1 0 0,3 3 1 0 0,-6-6-288 0 0,3 2 684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49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11976 0 0,'-2'2'178'0'0,"0"1"-69"0"0,1 9 878 0 0,1 2-611 0 0,0 0 654 0 0,0 0 0 0 0,-1-1 1 0 0,-2 15-1 0 0,1-17-495 0 0,1 1 0 0 0,1-1 0 0 0,1 17 0 0 0,0-3 69 0 0,-1-24 295 0 0,1-3-824 0 0,2-2-74 0 0,-1 0 0 0 0,0 1 0 0 0,0-1 0 0 0,0 0 0 0 0,-1 0 0 0 0,0 0 1 0 0,1 0-1 0 0,-1-1 0 0 0,-1 1 0 0 0,1 0 0 0 0,-1 0 0 0 0,1-8 0 0 0,-1 9-1 0 0,0 1 0 0 0,1 0 0 0 0,-1-1 0 0 0,1 1 0 0 0,-1 0 0 0 0,1-1 0 0 0,0 1 0 0 0,1-3 0 0 0,5-13 0 0 0,-6 5 0 0 0,4 4 0 0 0,14-19 0 0 0,-1 5-1392 0 0,-17 21 1216 0 0,0 1 0 0 0,0 0 0 0 0,0 1 0 0 0,0-1 0 0 0,1 0 0 0 0,-1 0 0 0 0,0 0 0 0 0,1 1 0 0 0,-1-1 0 0 0,0 1 0 0 0,1-1 0 0 0,-1 1 0 0 0,1-1 0 0 0,2 1 0 0 0,7 2 160 0 0,-8 0 16 0 0,0 2 0 0 0,8 13 0 0 0,-7-11 139 0 0,-1 0-1 0 0,0 0 0 0 0,-1 1 0 0 0,0-1 0 0 0,0 1 0 0 0,3 13 1 0 0,4 13 869 0 0,-8-31-923 0 0,0 1 0 0 0,-1-1 0 0 0,1 0-1 0 0,0 0 1 0 0,-1 1 0 0 0,1-1 0 0 0,-1 0 0 0 0,0 1-1 0 0,0-1 1 0 0,0 0 0 0 0,0 1 0 0 0,-1 3-1 0 0,0 4 713 0 0,1-2-648 0 0,0-8-148 0 0,0 0-1 0 0,0 0 0 0 0,0 0 0 0 0,0 0 0 0 0,0 0 1 0 0,0 0-1 0 0,0 0 0 0 0,0 0 0 0 0,0 1 1 0 0,0-1-1 0 0,0 0 0 0 0,0 0 0 0 0,0 0 0 0 0,0 0 1 0 0,0 0-1 0 0,0 0 0 0 0,0 0 0 0 0,0 0 1 0 0,0 0-1 0 0,0 0 0 0 0,0 0 0 0 0,0 0 0 0 0,0 1 1 0 0,0-1-1 0 0,0 0 0 0 0,0 0 0 0 0,0 0 0 0 0,0 0 1 0 0,0 0-1 0 0,0 0 0 0 0,0 0 0 0 0,1 0 1 0 0,-1 0-1 0 0,0 0 0 0 0,0 0 0 0 0,0 0 0 0 0,0 0 1 0 0,0 0-1 0 0,0 0 0 0 0,0 0 0 0 0,0 0 1 0 0,0 0-1 0 0,0 0 0 0 0,0 0 0 0 0,0 0 0 0 0,1 0 1 0 0,-1 0-1 0 0,0 0 0 0 0,0 0 0 0 0,0 0 1 0 0,0 0-1 0 0,0 0 0 0 0,0 0 0 0 0,0 0 0 0 0,0 0 1 0 0,0 0-1 0 0,0 0 0 0 0,0 0 0 0 0,0 0 0 0 0,1 0 1 0 0,-1 0-1 0 0,0 0 0 0 0,0 0 0 0 0,0 0 1 0 0,0 0-1 0 0,0 0 0 0 0,0 0 0 0 0,0-1 0 0 0,9-5 3 0 0,9-12-5 0 0,-11 9 2 0 0,0-1 0 0 0,0-1 0 0 0,-1 1 0 0 0,8-19 0 0 0,-4 5 11 0 0,17-27 0 0 0,-26 50 367 0 0,1 2-264 0 0,3 1-93 0 0,-1 1 0 0 0,0 1 0 0 0,-1-1 0 0 0,1 0 0 0 0,0 1 0 0 0,-1 0 0 0 0,0-1 0 0 0,0 1 0 0 0,0 1 0 0 0,-1-1 0 0 0,1 0 0 0 0,-1 1 0 0 0,4 8 0 0 0,8 45 107 0 0,-14-55-128 0 0,1 1 0 0 0,-1-1 0 0 0,0 1 0 0 0,0-1 0 0 0,-2 8 0 0 0,2-9 0 0 0,-1 1 0 0 0,1-1 0 0 0,0 1 0 0 0,0 0 0 0 0,0-1 0 0 0,0 1 0 0 0,0-1 0 0 0,0 1 0 0 0,1 0 0 0 0,0 2 0 0 0,0-2-1 0 0,0-2 1 0 0,0 0 1 0 0,-1 0-1 0 0,1 0 0 0 0,-1 0 1 0 0,0 0-1 0 0,1 0 0 0 0,-1 0 0 0 0,0 0 1 0 0,0 0-1 0 0,1 0 0 0 0,-1 0 0 0 0,0 0 1 0 0,0 0-1 0 0,0 2 0 0 0,-2 9-36 0 0,2-11-132 0 0,8 0-452 0 0,-8-1 434 0 0,1 0 0 0 0,0 0 0 0 0,-1 0 0 0 0,1 0 0 0 0,0 0 0 0 0,0 0 0 0 0,-1 0 0 0 0,1 0 0 0 0,0 0 0 0 0,0 0 0 0 0,-1 0 0 0 0,1 0 0 0 0,0 0 0 0 0,-1-1 0 0 0,1 1 0 0 0,0 0 0 0 0,-1-1 0 0 0,1 1 0 0 0,0 0 0 0 0,-1-1 0 0 0,1 1-1 0 0,0-2 1 0 0,8-6-1689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49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13704 0 0,'-1'0'55'0'0,"0"0"0"0"0,1 0 1 0 0,-1 0-1 0 0,1 0 1 0 0,-1 0-1 0 0,0 0 0 0 0,1 1 1 0 0,-1-1-1 0 0,1 0 0 0 0,-1 0 1 0 0,1 1-1 0 0,-1-1 1 0 0,1 0-1 0 0,-1 1 0 0 0,1-1 1 0 0,-1 0-1 0 0,1 1 1 0 0,-1-1-1 0 0,1 1 0 0 0,0-1 1 0 0,-1 1-1 0 0,1 0 0 0 0,-6 16 253 0 0,4 26 1149 0 0,3-32 154 0 0,-2 9-229 0 0,1 14-623 0 0,0-19-492 0 0,0-13-261 0 0,0-1 0 0 0,0 1 1 0 0,0 0-1 0 0,0-1 0 0 0,0 1 0 0 0,0-1 0 0 0,0 1 1 0 0,0 0-1 0 0,1-1 0 0 0,-1 1 0 0 0,1-1 0 0 0,-1 1 1 0 0,1-1-1 0 0,-1 1 0 0 0,1-1 0 0 0,0 0 1 0 0,0 1-1 0 0,0-1 0 0 0,0 0 0 0 0,1 2 0 0 0,-1-2-75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5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5984 0 0,'-7'8'273'0'0,"6"-7"-5"0"0,5 3 969 0 0,1 4-5 0 0,-5-7-891 0 0,1 0-1 0 0,0 1 1 0 0,0-1 0 0 0,-1 0-1 0 0,1 0 1 0 0,0 1 0 0 0,0-1 0 0 0,1 0-1 0 0,0 1 1 0 0,0 0-181 0 0,1 1 1 0 0,-1 0-1 0 0,0-1 0 0 0,0 1 0 0 0,0 0 1 0 0,-1 0-1 0 0,1 0 0 0 0,-1 0 1 0 0,0 0-1 0 0,0 0 0 0 0,2 7 0 0 0,8 19 796 0 0,-7-20-668 0 0,-1 0 1 0 0,0 0 0 0 0,0 0 0 0 0,-1 0 0 0 0,2 17-1 0 0,3 11 522 0 0,-5-26-443 0 0,-2-10-334 0 0,0 0 0 0 0,0 0 1 0 0,0 0-1 0 0,0 0 0 0 0,0 0 0 0 0,1 0 0 0 0,-1 0 0 0 0,0 0 0 0 0,1-1 0 0 0,-1 1 0 0 0,1 2 0 0 0,0-2 287 0 0,-1-1-317 0 0,0 0 0 0 0,0 0 0 0 0,0 0 0 0 0,0 1 0 0 0,0-1 0 0 0,0 0 0 0 0,0 0-1 0 0,0 0 1 0 0,0 0 0 0 0,0 1 0 0 0,0-1 0 0 0,0 0 0 0 0,0 0 0 0 0,1 0 0 0 0,-1 0 0 0 0,0 0 0 0 0,0 0 0 0 0,0 1 0 0 0,0-1 0 0 0,0 0 0 0 0,0 0-1 0 0,0 0 1 0 0,0 0 0 0 0,1 0 0 0 0,-1 0 0 0 0,0 0 0 0 0,0 1 0 0 0,0-1 0 0 0,0 0 0 0 0,0 0 0 0 0,1 0 0 0 0,-1 0 0 0 0,0 0 0 0 0,0 0-1 0 0,0 0 1 0 0,0 0 0 0 0,1 0 0 0 0,-1 0 0 0 0,0 0 0 0 0,0 0 0 0 0,0 0 0 0 0,0 0 0 0 0,1 0 0 0 0,-1 0 0 0 0,0 0 0 0 0,0 0 0 0 0,0 0 0 0 0,0 0-1 0 0,0 0 1 0 0,1-1 0 0 0,-1 1 0 0 0,8-4 53 0 0,0-4-35 0 0,0 0 0 0 0,-1 0 0 0 0,0-1 0 0 0,-1 1 0 0 0,0-1 0 0 0,6-13-1 0 0,-6 12-9 0 0,-2 3-11 0 0,-4 6 0 0 0,1-1 0 0 0,0 0 0 0 0,0 0 0 0 0,0 1 0 0 0,0-1 0 0 0,1 1 0 0 0,-1-1 0 0 0,0 1 0 0 0,1-1 0 0 0,-1 1 0 0 0,1 0 0 0 0,-1 0 0 0 0,4-2 0 0 0,4 0 11 0 0,-9 2-9 0 0,1 1 1 0 0,0 0-1 0 0,-1 0 0 0 0,1-1 0 0 0,0 1 0 0 0,-1 0 1 0 0,1 0-1 0 0,0 0 0 0 0,-1 0 0 0 0,1 0 1 0 0,0 0-1 0 0,0 0 0 0 0,-1 0 0 0 0,1 0 1 0 0,0 0-1 0 0,-1 0 0 0 0,1 1 0 0 0,0-1 1 0 0,-1 0-1 0 0,1 0 0 0 0,0 1 0 0 0,0 0 1 0 0,2 0-2 0 0,6 1 10 0 0,-1 5 32 0 0,16 14 21 0 0,-5-8-54 0 0,-18-12-10 0 0,1 0 0 0 0,0 1 0 0 0,0-1 0 0 0,0 1 0 0 0,0-1 0 0 0,1 0 0 0 0,-1 0 0 0 0,0 0 0 0 0,1 0 0 0 0,-1 0 0 0 0,0 0 0 0 0,1-1 0 0 0,-1 1 0 0 0,1-1 0 0 0,2 1 0 0 0,-2-3 0 0 0,1 1 0 0 0,-1-1 0 0 0,0 0 0 0 0,0 0 0 0 0,1 0 0 0 0,3-4 0 0 0,-2-2 0 0 0,2-8 8 0 0,-4 11 0 0 0,-1 1 0 0 0,0 0 0 0 0,0-1 0 0 0,-1 1-1 0 0,1-1 1 0 0,-1 0 0 0 0,0 0 0 0 0,0 1 0 0 0,0-1-1 0 0,-1 0 1 0 0,0 0 0 0 0,0 0 0 0 0,0-5 0 0 0,-2-5 28 0 0,2 12-1 0 0,0 0 0 0 0,-1 0 0 0 0,1 1-1 0 0,-1-1 1 0 0,1 0 0 0 0,-1 1 0 0 0,0-1-1 0 0,-2-4 1 0 0,-1-3 717 0 0,2 7 39 0 0,-5 6-345 0 0,5-1-406 0 0,0-1-1 0 0,0 1 0 0 0,0-1 0 0 0,0 1 0 0 0,1 0 0 0 0,-1 0 1 0 0,1 0-1 0 0,-1 0 0 0 0,1 0 0 0 0,0 0 0 0 0,0 0 1 0 0,-1 0-1 0 0,2 0 0 0 0,-1 0 0 0 0,0 1 0 0 0,0-1 0 0 0,1 0 1 0 0,-1 1-1 0 0,1 4 0 0 0,-1 3-20 0 0,1 0 1 0 0,1 0 0 0 0,2 15-1 0 0,-1-8 34 0 0,13 66 362 0 0,-6-37-179 0 0,35 147-224 0 0,-23-112 874 0 0,-18-65-40 0 0,-1 1 0 0 0,1 28 0 0 0,-2-25-944 0 0,4 28 1 0 0,-3-35-543 0 0,1 1-1 0 0,1-1 1 0 0,0 0 0 0 0,11 24 0 0 0,-5-21-526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50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14800 0 0,'-13'15'714'0'0,"8"-2"181"0"0,4-9-881 0 0,1 0 1 0 0,-1-1-1 0 0,1 1 1 0 0,0 0-1 0 0,0-1 1 0 0,0 1-1 0 0,1 0 1 0 0,-1 0-1 0 0,3 6 1 0 0,0 9 481 0 0,14 109 1819 0 0,-5-25-2286 0 0,1 7-32 0 0,2 9 3 0 0,-7-49 0 0 0,-3-11 129 0 0,3 19 302 0 0,-7-67-493 0 0,-1-9-70 0 0,1-4-171 0 0,0-5 208 0 0,1 1 0 0 0,-1-1 0 0 0,0 0 0 0 0,-1 0 0 0 0,0 0 0 0 0,-1-11 0 0 0,1-1 108 0 0,-5-58-105 0 0,0-3 205 0 0,0-95 382 0 0,5 130-571 0 0,2 0-1 0 0,11-58 1 0 0,-12 91 119 0 0,1 0 0 0 0,1 1 0 0 0,0-1 1 0 0,0 1-1 0 0,1-1 0 0 0,10-19 0 0 0,-13 30 56 0 0,6-10-246 0 0,-7 11 213 0 0,0 0 0 0 0,0-1 0 0 0,1 1 0 0 0,-1 0 0 0 0,0-1 0 0 0,0 1 0 0 0,0 0-1 0 0,1-1 1 0 0,-1 1 0 0 0,0 0 0 0 0,1 0 0 0 0,-1-1 0 0 0,0 1 0 0 0,1 0 0 0 0,-1 0-1 0 0,0 0 1 0 0,1 0 0 0 0,-1-1 0 0 0,0 1 0 0 0,1 0 0 0 0,-1 0 0 0 0,0 0 0 0 0,1 0-1 0 0,-1 0 1 0 0,0 0 0 0 0,1 0 0 0 0,12 17 2133 0 0,-11-13-2183 0 0,-1-1 1 0 0,1 0 0 0 0,-1 1 0 0 0,0-1 0 0 0,0 1 0 0 0,0-1-1 0 0,0 1 1 0 0,-1 0 0 0 0,1-1 0 0 0,-1 1 0 0 0,-1 7 0 0 0,0 0-22 0 0,-1 0 0 0 0,-5 17 0 0 0,4-18 6 0 0,0 1 0 0 0,-1 13 0 0 0,3-17-1 0 0,0-1 0 0 0,-1 1 0 0 0,1-1 0 0 0,-6 11 0 0 0,-3 11 0 0 0,4-2 0 0 0,3-20-200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5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13824 0 0,'0'0'1246'0'0,"-4"8"-996"0"0,2-3 68 0 0,1 0 0 0 0,0 0 0 0 0,1 0 0 0 0,-1 0 0 0 0,1 0 1 0 0,0 1-1 0 0,0-1 0 0 0,1 0 0 0 0,-1 0 0 0 0,1 0 1 0 0,0 0-1 0 0,0 0 0 0 0,4 8 0 0 0,3 26 514 0 0,2 9-193 0 0,-9-44-606 0 0,1 0 0 0 0,0 1 0 0 0,-1-1 0 0 0,2 0 0 0 0,-1-1 0 0 0,0 1 0 0 0,1 0 0 0 0,0-1 0 0 0,3 4 0 0 0,1 0 37 0 0,-5-6 116 0 0,9-5 6 0 0,-9 3-151 0 0,0 0 0 0 0,0 0 1 0 0,-1 0-1 0 0,1 0 0 0 0,0-1 0 0 0,-1 1 0 0 0,1 0 0 0 0,-1-1 0 0 0,0 1 0 0 0,1-1 0 0 0,-1 0 0 0 0,0 1 0 0 0,0-1 0 0 0,0 0 0 0 0,0 0 0 0 0,0 0 0 0 0,-1 1 0 0 0,2-5 1 0 0,-1 3 0 0 0,0-1 0 0 0,0 0 0 0 0,-1 0 0 0 0,1 0 0 0 0,-1 1 0 0 0,0-1 0 0 0,0 0 0 0 0,-1-5 0 0 0,-2-13 148 0 0,3 15-173 0 0,-1 1 0 0 0,0 0 0 0 0,-1 0 0 0 0,1-1 0 0 0,-1 1 0 0 0,-1 0 0 0 0,-2-7 1 0 0,0 5 84 0 0,0 0 1 0 0,0 0 0 0 0,-12-13-1 0 0,16 20-178 0 0,0 1 0 0 0,0-1-180 0 0,-10-5 358 0 0,6 4-3225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51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16152 0 0,'0'0'1461'0'0,"-1"4"-1200"0"0,-2 18 1446 0 0,0 1 0 0 0,2 41 0 0 0,-5-32-1683 0 0,15-39-2674 0 0,1-1 1088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51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3680 0 0,'1'23'333'0'0,"5"12"5948"0"0,-1 0 701 0 0,-3-11-5453 0 0,-2 43 2647 0 0,0-65-3502 0 0,2-3-700 0 0,2-2 45 0 0,1 0 1 0 0,0-1 0 0 0,-1 1 0 0 0,1-1 0 0 0,-1 0 0 0 0,0 0 0 0 0,0-1 0 0 0,-1 1 0 0 0,1-1-1 0 0,4-8 1 0 0,10-21-210 0 0,-16 28 148 0 0,-2 5 55 0 0,1 0-1 0 0,-1 0 1 0 0,0 0-1 0 0,1 0 1 0 0,-1 0-1 0 0,1 0 0 0 0,-1 0 1 0 0,1 0-1 0 0,0 0 1 0 0,-1 0-1 0 0,1 0 1 0 0,0 0-1 0 0,1-1 1 0 0,-2 2-11 0 0,1 0 1 0 0,-1 0-1 0 0,1-1 1 0 0,-1 1-1 0 0,0 0 1 0 0,1 0-1 0 0,-1 0 1 0 0,1-1-1 0 0,-1 1 1 0 0,1 0-1 0 0,-1 0 1 0 0,1 0-1 0 0,-1 0 1 0 0,1 0-1 0 0,-1 0 0 0 0,1 0 1 0 0,-1 0-1 0 0,1 0 1 0 0,-1 0-1 0 0,1 0 1 0 0,-1 1-1 0 0,1-1 1 0 0,-1 0-1 0 0,1 0 1 0 0,-1 0-1 0 0,1 1 1 0 0,-1-1-1 0 0,0 0 1 0 0,1 0-1 0 0,-1 1 0 0 0,1-1 1 0 0,-1 0-1 0 0,0 1 1 0 0,1-1-1 0 0,-1 1 1 0 0,1 0 8 0 0,1 1 4 0 0,1-1 0 0 0,-1 1 0 0 0,0 0 0 0 0,0 0 0 0 0,0 0 0 0 0,0 0 0 0 0,-1 0 0 0 0,1 0 0 0 0,0 0 0 0 0,-1 1 0 0 0,0-1 0 0 0,1 0 0 0 0,-1 1 0 0 0,0-1 0 0 0,0 1 0 0 0,-1 0 0 0 0,1-1 0 0 0,0 6 0 0 0,3 7 97 0 0,15 61 176 0 0,-13-47-370 0 0,-6-24-70 0 0,1-1 0 0 0,0 1 0 0 0,0-1 0 0 0,0 1 0 0 0,1-1 0 0 0,0 1 0 0 0,2 4 0 0 0,-3-8-656 0 0,12-17-10205 0 0,-2-5 8954 0 0,-9 18 1812 0 0,0-1 0 0 0,0 0 0 0 0,-1 0 0 0 0,1 0 0 0 0,-1 0 0 0 0,2-7 0 0 0,11-45 1340 0 0,-12 46-135 0 0,1 1 1 0 0,1-1-1 0 0,-1 1 0 0 0,2 0 0 0 0,-1 0 1 0 0,1 0-1 0 0,0 0 0 0 0,1 1 1 0 0,0 0-1 0 0,12-12 0 0 0,-8 7 23 0 0,-9 10-765 0 0,1 1 1 0 0,-1 0 0 0 0,1 0 0 0 0,0 0 0 0 0,-1 0 0 0 0,1 1-1 0 0,0-1 1 0 0,0 0 0 0 0,0 1 0 0 0,0-1 0 0 0,5-1 0 0 0,18-10 941 0 0,-22 11-1064 0 0,0 0 0 0 0,0 0 0 0 0,1 1 0 0 0,-1-1-1 0 0,0 1 1 0 0,1 0 0 0 0,4-2 0 0 0,10 1 259 0 0,24-8-1 0 0,-36 8-593 0 0,0 0-1 0 0,1-1 0 0 0,-1 0 1 0 0,0 0-1 0 0,-1 0 0 0 0,1-1 1 0 0,5-4-1 0 0,-2 1-1726 0 0,0 2-519 0 0</inkml:trace>
  <inkml:trace contextRef="#ctx0" brushRef="#br0" timeOffset="1">431 0 9672 0 0,'0'0'748'0'0,"0"2"-492"0"0,-1 16 1757 0 0,-1-1 0 0 0,-1 1 0 0 0,-5 16 0 0 0,4-15-735 0 0,0-1 0 0 0,1 1-1 0 0,0 20 1 0 0,10 93 1608 0 0,0 1-1388 0 0,-7-123-1640 0 0,1 0 0 0 0,0 0 1 0 0,1 0-1 0 0,0 0 0 0 0,0-1 0 0 0,1 1 0 0 0,1-1 0 0 0,-1 0 0 0 0,2 0 0 0 0,-1 0 0 0 0,1 0 1 0 0,0 0-1 0 0,1-1 0 0 0,0 0 0 0 0,0-1 0 0 0,9 9 0 0 0,-6-7-1886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20:26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 1895 864,'0'0'76,"0"0"-60,0 0-16,0 0 0,0 0 124,0 0 23,0 0 4,6-10 1,-6-5-53,0 1-11,0-6-1,-6 6-1,-5-1-38,6 0-7,10 1-1,-5-1-1,6-4-17,-6-1-3,0-4-1,5 4 0,-5 1-10,6-5-8,-1 4 9,1-4-9,5-1 0,0 1 0,-6-5 0,1 4 0,-1-4 0,6 0 0,0 0 0,5 4 0,-10 1 0,5 0 0,0-1 0,5 1 0,-5 0 12,0-1 4,0 11 0,6-6 0,-12 6 3,12-6 1,-12 6 0,6 4 0,6-5-6,-6 10-1,0-4 0,-6 4 0,6 0-4,-11 5-1,11 0 0,0 5 0,0 0 2,0-1 0,-5 1 0,5 10 0,-11-15-10,11 10 0,-6-5 0,1 9 0,5 6 0,-6-6 0,6 6 0,0-6 0,-5 1 0,4-5 0,-4 4 0,-1 6 0,6-6 0,0 1 0,-5 0 0,5-6 0,-6 6 0,6-10 0,0 5 0,-5-6 0,-6-4 0,11 5 0,0 0 0,5 0 0,-16-5 0,0 0 0,11-5 0,0 0 8,0-4 3,0-6 0,-5 0 0,5 1 0,0-1 5,0-9 0,-6-1 1,6 1 0,0 0-2,0-5-1,-5-1 0,5 1 0,-6 0-2,1 5 0,-1-1 0,6 1 0,-5-5 13,-1-1 3,6 6 0,-5-5 0,-1 0-28,6-1-14,-5 6 2,5-10 0,-6 5 20,0-5 5,-5-5 1,6 0 0,-1 5-6,1 4-8,-1-9 11,1 5-11,-1 5 8,1-5-8,-1-5 0,1 5 0,-1 5 0,1-5 0,-1 4 0,1 1 0,5 0 0,-11 5 0,0 4 0,0-9 0,0 9 0,5 6 0,-5-6 0,6 1 0,-1 9 0,1-4 0,-6-1 0,0 5 0,0 10 0,5-5 0,-5-4 0,0 9 0,0-10 0,0 10 0,6-5 0,-6 5 0,-11 0 0,11 0 0,0 0 0,0 0 0,0 0 0,0 0 0,-6-10 0,6 10 0,0 0 0,0 0-16,-5 0 5,5 0 1,0 0 10,0 0 0,-11 0 0,11 0 0,0 0 0,0 0 0,0 0 0,0 0 0,0 15 0,0-15 0,-11 10 0,5-1 0,-5 1 0,6 5 8,-6-6-8,0 6 0,0 0 0,-6-6 0,1 1 0,5 0 0,-5 4 0,5 6-8,-6-5 0,1-1 0,-1 1 8,6-5 0,-5 4 0,-1-4-8,6 0 8,0-1 11,11-9-3,0 0 0,-11 5-27,11-5-5,0 0-2,0 0 0,0 0-49,0 0-9,0 0-3,6-10-887</inkml:trace>
  <inkml:trace contextRef="#ctx0" brushRef="#br0" timeOffset="-911.45">-53 1749 1209,'0'0'53,"0"0"12,-5-5-52,5 5-13,-11-5 0,11 5 0,0 0 169,-6-5 31,6 5 7,-11-5 1,11 5-116,0 0-22,0 0-5,-11 0-1,6 0-20,5 0-4,0 0 0,0 0-1,-11 10-14,11 0-2,0-10-1,0 14 0,0-4-10,0 0-1,0 4-1,0 6 0,11-6-10,-11 1 0,5 4 0,-5 1 0,6-5 12,5 4 0,-6-4 0,1 4 0,-1 1-12,6-6 0,0 1 0,-5-1 0,5 6 0,-6-10 0,1-1 0,-6-9 0,11 5 0,-11-5 0,0 0 0,0 0 0,5-9 0,6 4-11,6-5 3,-6-5 0,0 1 8,-6-6 0,1 1 0,4-1 0,1 6 0,-5-6-8,5 6 0,0-1 0,-6-5-36,1 1-8,5-5 0,0 4-1,5 6-160,-10 4-32</inkml:trace>
  <inkml:trace contextRef="#ctx0" brushRef="#br0" timeOffset="223.09">897-14 1566,'-5'0'69,"5"0"15,0 0-68,0 0-16,0 0 0,0 0 0,0 0 112,0 0 20,0 0 3,5 14 1,1 1-39,5-1-7,0-4-2,5 10 0,1-6-28,-1 1-5,1 4-2,5 1 0,-6-1-27,12-4-6,-6 4 0,0 1-1,0-5-19,5-1-11,-11 1 2,12-1-766,-6-4-153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1:21.0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F313C5-E201-4A11-8044-78A3B0F7833B}" emma:medium="tactile" emma:mode="ink">
          <msink:context xmlns:msink="http://schemas.microsoft.com/ink/2010/main" type="inkDrawing" rotatedBoundingBox="10350,8802 10636,7058 11186,7148 10900,8892" semanticType="callout" shapeName="Other">
            <msink:sourceLink direction="with" ref="{2E8C98F5-934A-480A-9053-D22B6627CEB8}"/>
          </msink:context>
        </emma:interpretation>
      </emma:emma>
    </inkml:annotationXML>
    <inkml:trace contextRef="#ctx0" brushRef="#br0">411 1755 460,'0'0'41,"0"0"-33,0 0-8,0 0 0,0 0 124,0 0 24,0 0 4,0 0 0,0 0-26,0 0-6,0 0 0,0 0-1,0 0-31,0 0-7,0 0-1,0 0 0,-4 4 4,4-4 1,0 0 0,-9-12 0,5 0-36,-1-3-7,1-1-2,-1-7 0,5 3-20,-4-3-4,0 3 0,-1-11-1,5 4-6,0-12-1,-4 0 0,-1-4 0,5 0 0,0-4-8,0 0 12,5 1-4,-5 3-8,4-4 8,1 0-8,-1 0 8,5 4-8,-5-3 0,5-5 0,0-4 8,-1 5-8,1-1 0,0-4 0,4 9 0,-4-1 0,4 0 0,-4 4 0,0 8 0,4-4 0,0 8 0,-4 0 0,0-1 0,-5 5 0,9 0 0,-9 3 0,5 1 0,0 4 0,-5-5 0,1 5 0,4-1 0,-5 1 0,0 3 0,1 0 0,-1-3 0,-4 7 0,4 1 0,-4 3 0,0 0 8,0 0 0,0 0 0,0 1 0,0-5 0,0 4 5,-4-8 1,4 9 0,0-1 0,0 8-5,0 0-1,-4-4 0,4 4 0,0 0-8,0 0 12,0 0-12,0 0 12,-9 8-12,5 3 8,-5 1-8,4-4 8,1 0-8,-5-4 0,5 3 0,-1 5 0,-3 4 0,-1-5 0,0 1 0,0 4 8,1-5-8,-1 5 0,-4 0 0,-1 7 0,1-3 0,-4 3 0,-1 0 0,1 1 0,-5 3-9,4-4 9,1 5-12,-10-1 12,5 0-12,0 5 12,-4-1-12,4 4 12,-4-8-8,4 4 8,4-3 0,1-9 0,-1 8 0,1-3 0,-1-5 0,5 5 0,0-5-8,0 5 8,0-9 0,-1 5 0,6-5-23,-1-3 3,0-4 0,5-4 0,4-4-39,0 0-7,0 0-2,4-12-581,5-7-117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2.5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0-4 1920,'11'0'0,"-11"0"0,0 0 102,0 0 21,0 0 4,6 0 1,-6 0-52,0 0-9,0 0-3,0 0 0,11 9 3,-11-9 0,0 0 0,0 0 0,16 5-32,-5-5-7,5 0 0,-16 0-1,17 5-15,-1 0-4,1-5 0,-1 5 0,-16-5-8,17 5 0,5 5 0,-6-6 0,6 6 0,-6-5 0,1 5 0,-6 0 0,-11-10 0,16 9 0,1 6 0,-1-5 0,-16-10 0,17 14 0,-17-14 0,5 15 0,-5-15-8,11 15 8,-11-15-10,6 14 10,-6-14 0,-6 15 0,1-5 0,-6 4 0,0 1-16,0-5 2,0 4 1,-6-4 0,1 0-17,-6-1-3,6 6-1,-6-10 0,5 0-1,1 0 0,-1 0 0,6-1 0,0 1-24,6-10-5,-6 5 0,11 0-1,-6-9-24,6 9-5,6-5-1,5-5 0,-6 0-57,6 1-11,6-6-2,5 0-1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3.88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86 39 1458,'-22'5'64,"17"0"14,-1 0-62,1-5-16,5 0 0,-11 5 0,5 0 56,-4 9 8,10-4 1,-6 5 1,1-6-16,-6 6-3,11 5-1,0-1 0,11-4-20,-6 4-4,-5 1-1,11 4 0,5-9-13,-5-1-8,-11 6 8,11-6-8,6-4 0,-1-5-15,-16-5 3,0 0 0,11 5 12,6-5 16,-1-5-3,1-5-1,-6-4-12,0-1 0,-6-4 0,11-1 0,1 1 0,-1-1-16,1-9 3,-1 4 1,-5 1 12,6 5 16,-12-1-3,6-4-1,-5 9-12,-1 0 8,-5 1-8,0 4 0,-5 0 8,5 10-8,0 0 0,0 0 0,0 0 0,0 0 0,11 10-11,-11-10 11,0 0-16,0 10 4,0 9 0,5-4 1,-5 0 11,6-1 8,-6 6-8,11-1 11,-6 1-11,6 4 0,-5 0-12,4-4 12,7 4 0,-1 1 0,-10-1 0,5 5 0,0 5 0,-6-9 0,6-1 0,-11 1 0,-5-1 0,-1 0 0,6 1 0,6-1 0,5-4 26,0-1 13,-6 1 2,1 4 1,-12-5 11,6 1 3,-5-5 0,-1 4 0,12-4-21,-6-6-4,-11 1-1,0-5 0,0 15 3,5-16 1,-10 6 0,-6 0 0,5-5-34,-4 5 0,4-6 0,-10-4 0,-1 5-114,1 0-30,5 5-5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2.7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433-53 1270,'0'0'56,"0"0"12,11-5-54,0 0-14,-5 0 0,5-4 0,0 4 128,-11 5 24,0 0 4,0 0 0,0 0-36,0 0-8,0 0-2,0 0 0,0 0-30,0 0-5,0 0-2,0 0 0,-6 14-37,-5 1-7,6 4-1,-1 1-1,-5-1-18,6-4-9,-6 9 10,5-4-10,1 4 8,-1-4-8,1 4 0,0 1 0,5-1 0,-6 0 0,6 1 0,6 4-10,-1-5-3,0 1-1,6-1 0,-5 0 0,10-9-4,1 5-1,-1-6 0,6-4 0,0 0-4,11-5-1,-6-1 0,12-8 0,-1-1-12,6-5-2,0-5-1,11 1-986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1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3224 0 0,'0'0'20146'0'0,"0"2"-19942"0"0,-1 41 107 0 0,-2 0 1 0 0,-15 72 0 0 0,-5-16-302 0 0,18-66-2 0 0,-5 18-49 0 0,6-28-384 0 0,4-21 155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5064 0 0,'0'0'16671'0'0,"1"1"-16479"0"0,11 26 288 0 0,-11-26-456 0 0,-1 0-1 0 0,0 0 0 0 0,1 0 0 0 0,-1 0 1 0 0,0 0-1 0 0,0 0 0 0 0,0 0 0 0 0,1 1 1 0 0,-1-1-1 0 0,-1 0 0 0 0,1 0 0 0 0,0 2 1 0 0,0 6 64 0 0,3 9 38 0 0,-2 0 0 0 0,0 0 1 0 0,-1 24-1 0 0,-1-23-66 0 0,1 0 1 0 0,4 29 0 0 0,2-3-50 0 0,-4-28-11 0 0,4 23-1 0 0,-4-36 5 0 0,-2 0-12 0 0,-1 27 60 0 0,3-25 415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0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21 7856 0 0,'0'0'1678'0'0,"0"-1"-1535"0"0,1 1-1 0 0,-1 0 0 0 0,0-1 1 0 0,0 1-1 0 0,0-1 0 0 0,0 1 1 0 0,0-1-1 0 0,0 1 0 0 0,0-1 1 0 0,0 1-1 0 0,0-1 0 0 0,-1 1 1 0 0,1-1-1 0 0,0 1 0 0 0,0-1 1 0 0,0 1-1 0 0,-1 0 0 0 0,1-1 1 0 0,0 0-1 0 0,-5-2 757 0 0,5 2-448 0 0,-1 1 0 0 0,0-1 0 0 0,0 0 0 0 0,1 1 0 0 0,-1-1 0 0 0,0 1 0 0 0,0-1 0 0 0,0 1 0 0 0,0-1 0 0 0,0 1 0 0 0,0 0 0 0 0,0-1 0 0 0,0 1 0 0 0,-1 0 0 0 0,1 0-472 0 0,0 0-1 0 0,0 0 1 0 0,1 1-1 0 0,-1-1 1 0 0,1 0-1 0 0,-1 1 1 0 0,0-1-1 0 0,1 0 1 0 0,-1 1-1 0 0,1-1 1 0 0,-1 0-1 0 0,0 1 1 0 0,1-1-1 0 0,0 1 1 0 0,-1-1-1 0 0,1 1 1 0 0,-1 0-1 0 0,1-1 1 0 0,-1 1-1 0 0,-4 10 64 0 0,-1-1 0 0 0,2 1 0 0 0,0 0 0 0 0,0 1 0 0 0,1-1 0 0 0,0 0-1 0 0,-1 17 1 0 0,-4 12-29 0 0,-2 9-87 0 0,-4 76 0 0 0,13-108 115 0 0,4 35 0 0 0,0-21-43 0 0,-1-16-63 0 0,0-1 0 0 0,1 1 0 0 0,1 0 0 0 0,1-1 0 0 0,0 0 0 0 0,0 0 0 0 0,10 17 0 0 0,3-5-2752 0 0,-12-18 57 0 0,8 9-3174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2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51 8752 0 0,'-2'1'2752'0'0,"-2"2"-1685"0"0,2-2-628 0 0,1 1 0 0 0,-1-1 0 0 0,0 0 1 0 0,0 1-1 0 0,1-1 0 0 0,-1 1 0 0 0,1 0 0 0 0,-1 0 1 0 0,1-1-1 0 0,0 1 0 0 0,0 0 0 0 0,0 0 0 0 0,-1 3 0 0 0,-3 17 1001 0 0,3-19-1357 0 0,1 1 0 0 0,0-1 1 0 0,0 1-1 0 0,1-1 0 0 0,-1 1 0 0 0,1 0 1 0 0,0 0-1 0 0,0-1 0 0 0,0 1 0 0 0,0 0 0 0 0,1-1 1 0 0,-1 1-1 0 0,1 0 0 0 0,2 5 0 0 0,2 6-27 0 0,-5-13-48 0 0,1 0 1 0 0,-1 0-1 0 0,1 0 1 0 0,0 0-1 0 0,0 0 1 0 0,0 0-1 0 0,0 0 1 0 0,0 0-1 0 0,0 0 1 0 0,1 0-1 0 0,2 2 1 0 0,5 8 2 0 0,-8-10-10 0 0,0-1 0 0 0,1 1 0 0 0,-1-1 0 0 0,0 1 0 0 0,0-1 1 0 0,1 0-1 0 0,-1 1 0 0 0,3 0 0 0 0,2 3 42 0 0,-5-4-35 0 0,0-1 1 0 0,0 1 0 0 0,-1 0-1 0 0,1-1 1 0 0,0 1-1 0 0,0-1 1 0 0,0 1 0 0 0,0-1-1 0 0,0 1 1 0 0,0-1 0 0 0,0 0-1 0 0,0 0 1 0 0,0 1-1 0 0,0-1 1 0 0,0 0 0 0 0,0 0-1 0 0,0 0 1 0 0,0 0 0 0 0,0 0-1 0 0,0 0 1 0 0,0 0-1 0 0,0 0 1 0 0,0-1 0 0 0,0 1-1 0 0,0 0 1 0 0,0-1 0 0 0,0 1-1 0 0,0 0 1 0 0,0-1-1 0 0,0 0 1 0 0,1 0 0 0 0,6-3 56 0 0,-1-1 0 0 0,0 0 0 0 0,-1 0 1 0 0,1-1-1 0 0,-1 1 0 0 0,0-1 0 0 0,0 0 1 0 0,-1-1-1 0 0,0 0 0 0 0,0 0 1 0 0,0 0-1 0 0,-1 0 0 0 0,0-1 0 0 0,-1 1 1 0 0,1-1-1 0 0,-2 0 0 0 0,5-16 0 0 0,-7 20-49 0 0,0 1 1 0 0,0-1-1 0 0,-1 0 0 0 0,1 0 0 0 0,-1 1 0 0 0,0-1 0 0 0,0 0 0 0 0,0 1 0 0 0,-2-5 1 0 0,0 0 40 0 0,2 5-48 0 0,0 1 0 0 0,-1-1 1 0 0,1 1-1 0 0,0-1 0 0 0,-1 1 0 0 0,0 0 1 0 0,1 0-1 0 0,-1 0 0 0 0,0 0 1 0 0,0 0-1 0 0,0 0 0 0 0,0 1 0 0 0,-1-1 1 0 0,1 1-1 0 0,0-1 0 0 0,-1 1 0 0 0,-3-1 1 0 0,-5-3-69 0 0,0 2 0 0 0,-20-5 0 0 0,20 5-95 0 0,7 3 30 0 0,0 0-1 0 0,0 0 1 0 0,0 0-1 0 0,0 0 1 0 0,0 1 0 0 0,0-1-1 0 0,0 1 1 0 0,0 0-1 0 0,-4 2 1 0 0,-9 5-3285 0 0,13-5 1799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2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11520 0 0,'2'0'528'0'0,"5"0"-299"0"0,0 0 0 0 0,0 1 0 0 0,1 0 0 0 0,-1 0 1 0 0,10 3-1 0 0,-12-2 190 0 0,-1 0 0 0 0,0 0 1 0 0,1 0-1 0 0,-1 0 0 0 0,0 1 0 0 0,0 0 1 0 0,-1 0-1 0 0,1 0 0 0 0,5 6 0 0 0,-2 0 75 0 0,0-1 0 0 0,-1 1-1 0 0,0 0 1 0 0,-1 1-1 0 0,0-1 1 0 0,0 1-1 0 0,4 14 1 0 0,-3-7-97 0 0,-2 1 1 0 0,0-1-1 0 0,3 30 1 0 0,-6-23-226 0 0,-1 1 0 0 0,-1 0 1 0 0,-1-1-1 0 0,-1 1 0 0 0,-1-1 0 0 0,-9 30 1 0 0,2-19-75 0 0,-2-1 1 0 0,0 0-1 0 0,-31 52 1 0 0,7-24-239 0 0,19-33 37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5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17 6912 0 0,'-9'-8'10647'0'0,"9"7"-10446"0"0,0 0-1 0 0,-1 1 1 0 0,1-1-1 0 0,-1 0 1 0 0,1 1 0 0 0,0-1-1 0 0,-1 1 1 0 0,1-1-1 0 0,-1 0 1 0 0,1 1-1 0 0,-1-1 1 0 0,-1 0-1 0 0,2 1-171 0 0,-1 1 0 0 0,0-1-1 0 0,0 0 1 0 0,0 1 0 0 0,0-1 0 0 0,0 0-1 0 0,0 1 1 0 0,0-1 0 0 0,0 1 0 0 0,1 0-1 0 0,-1-1 1 0 0,0 1 0 0 0,0 0 0 0 0,1-1-1 0 0,-1 1 1 0 0,1 0 0 0 0,-1 0 0 0 0,0-1-1 0 0,1 1 1 0 0,-1 0 0 0 0,1 0 0 0 0,0 0-1 0 0,-1 0 1 0 0,1 0 0 0 0,0 0 0 0 0,0 0-1 0 0,-1 0 1 0 0,1 0 0 0 0,0 0 0 0 0,0 1-1 0 0,-3 34-49 0 0,3-33 48 0 0,0 9-27 0 0,0 1 0 0 0,1 0 0 0 0,0 0 0 0 0,0-1 0 0 0,2 1 0 0 0,-1-1 0 0 0,7 17 0 0 0,-5-18 0 0 0,0-2 0 0 0,0 0 0 0 0,0 0 0 0 0,0 0 0 0 0,1 0 0 0 0,1-1 0 0 0,11 15 0 0 0,-10-16-1 0 0,1 0-1 0 0,0 0 0 0 0,1-1 1 0 0,-1 0-1 0 0,1 0 0 0 0,0-1 0 0 0,0 0 1 0 0,11 4-1 0 0,-7-5 45 0 0,-1-1 1 0 0,1 0-1 0 0,0-1 0 0 0,0 0 1 0 0,0-1-1 0 0,16 0 0 0 0,32-2-11 0 0,-1-2 0 0 0,1-3 0 0 0,105-25 0 0 0,-126 22-32 0 0,55-4 0 0 0,-34 6 0 0 0,-18 2 14 0 0,1 3-1 0 0,0 1 0 0 0,78 9 1 0 0,-57 9-4 0 0,-45-13 7 0 0,1 2-1 0 0,28 11 0 0 0,20 6 63 0 0,-32-12-159 0 0,-23-8 65 0 0,-12 0 13 0 0,2 0 4 0 0,11 0-3 0 0,9-2 168 0 0,-21-1 577 0 0,10-16 9 0 0,-11 11-635 0 0,-1-1-1 0 0,0 1 1 0 0,0 0-1 0 0,0 0 1 0 0,-1-1-1 0 0,0 1 1 0 0,0 0-1 0 0,0-1 1 0 0,-1 1 0 0 0,-1-8-1 0 0,-1-16 161 0 0,5 3-204 0 0,-1 21-97 0 0,0 1 1 0 0,-1-1 0 0 0,0 1 0 0 0,0 0-1 0 0,0-1 1 0 0,-1 1 0 0 0,1-1 0 0 0,-3-4-1 0 0,-15-74-3819 0 0,14 70 2320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5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 5064 0 0,'-6'-7'15529'0'0,"0"25"-15067"0"0,5-14-417 0 0,0 0 0 0 0,0 0 0 0 0,0-1 0 0 0,-3 7-1 0 0,0-4-31 0 0,1 0 0 0 0,0 0 0 0 0,1 0-1 0 0,-1 0 1 0 0,1 1 0 0 0,1-1 0 0 0,-1 1-1 0 0,0 7 1 0 0,-5 31 40 0 0,4-28-50 0 0,1 1 1 0 0,-1 18 0 0 0,0 100 49 0 0,4-121-53 0 0,5 28 0 0 0,-4-28 0 0 0,2 29 0 0 0,-3-36 0 0 0,-1 0 0 0 0,1 1 0 0 0,1-1 0 0 0,-1 0 0 0 0,2 0 0 0 0,-1 0 0 0 0,1 0 0 0 0,0 0 0 0 0,0-1 0 0 0,1 1 0 0 0,0-1 0 0 0,0 0 0 0 0,1 0 0 0 0,0 0 0 0 0,0-1 0 0 0,1 0 0 0 0,0 0 0 0 0,0 0 0 0 0,0-1 0 0 0,1 0 0 0 0,0 0 0 0 0,0 0 0 0 0,0-1 0 0 0,0 0 0 0 0,14 5 0 0 0,-15-7 1 0 0,0-1 0 0 0,0 0 0 0 0,0 0 0 0 0,1-1-1 0 0,-1 1 1 0 0,0-1 0 0 0,1-1 0 0 0,10-1 0 0 0,-8 1-59 0 0,0 0 0 0 0,-1 1 0 0 0,11 0 0 0 0,-15 1-74 0 0,0-1-1 0 0,0 0 0 0 0,-1-1 1 0 0,1 1-1 0 0,0 0 0 0 0,0-1 1 0 0,-1 0-1 0 0,1 0 0 0 0,-1 0 0 0 0,4-2 1 0 0,-5 2-42 0 0,13-3-1385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1:21.3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590EE3-A4A7-4557-9A7F-787C5544BFD7}" emma:medium="tactile" emma:mode="ink">
          <msink:context xmlns:msink="http://schemas.microsoft.com/ink/2010/main" type="inkDrawing" rotatedBoundingBox="11085,7227 11340,7686 11326,7694 11072,7234" semanticType="callout" shapeName="Other"/>
        </emma:interpretation>
      </emma:emma>
    </inkml:annotationXML>
    <inkml:trace contextRef="#ctx0" brushRef="#br0">-3 4 1404,'0'0'62,"0"0"13,0 0-60,0 0-15,4-12 0,-4 12 0,0 0 77,0 0 13,0 0 2,0 0 1,0 0-25,9 12-6,-5 0-1,5 3 0,0 1-10,-1 4-3,6-1 0,-6 4 0,6 1-23,-1 3-5,0 0 0,0 5-1,5-1-11,-1-4-8,1 4 9,4 1-9,0-1-52,-1 8-16,6 0-3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6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 8288 0 0,'-4'-3'12037'0'0,"6"6"-11881"0"0,1-1 1 0 0,-1 1 0 0 0,1-1 0 0 0,0 0 0 0 0,-1 0-1 0 0,1 0 1 0 0,5 2 0 0 0,17 13 809 0 0,-24-16-936 0 0,11 8 99 0 0,-1 1 1 0 0,0 1-1 0 0,0 0 1 0 0,-1 0-1 0 0,11 18 0 0 0,-17-23-122 0 0,-1 0-1 0 0,0 0 1 0 0,-1 0 0 0 0,0 0-1 0 0,0 1 1 0 0,0-1-1 0 0,0 0 1 0 0,-1 1-1 0 0,0 0 1 0 0,-1-1 0 0 0,1 1-1 0 0,-2 0 1 0 0,0 10-1 0 0,1-14-3 0 0,-1 5 4 0 0,0 0 0 0 0,0 0 0 0 0,-1 0 1 0 0,0 0-1 0 0,-1-1 0 0 0,1 1 0 0 0,-6 8 0 0 0,7-14-8 0 0,-8 15-276 0 0,-1 0-1 0 0,-20 25 1 0 0,27-37 181 0 0,-1-1 0 0 0,1-1 0 0 0,-1 1 1 0 0,0 0-1 0 0,0-1 0 0 0,-1 0 0 0 0,1 0 0 0 0,-1 0 1 0 0,1-1-1 0 0,-1 1 0 0 0,0-1 0 0 0,0 0 0 0 0,0-1 0 0 0,-10 3 1 0 0,4-3-1203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29 11088 0 0,'-14'4'6543'0'0,"16"-5"-5881"0"0,34-2 1435 0 0,-18-2-1637 0 0,0 1 0 0 0,36-3 0 0 0,24-3-393 0 0,-61 7-795 0 0,-16 3 282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6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11976 0 0,'0'0'1082'0'0,"0"2"-890"0"0,-1 29 279 0 0,0-17 1274 0 0,0 0 1 0 0,3 21-1 0 0,0-15-307 0 0,-1 38 0 0 0,-1-36-951 0 0,2 27 0 0 0,-1-47-461 0 0,1 19 55 0 0,1 0 1 0 0,10 31-1 0 0,-12-47-142 0 0,1-1 1 0 0,0-1-1 0 0,0 1 1 0 0,0 0-1 0 0,3 3 1 0 0,-4-5-93 0 0,1-1 0 0 0,-1 1 0 0 0,0-1 0 0 0,0 1 0 0 0,1-1 0 0 0,-1 0 0 0 0,1 0 0 0 0,-1 0 0 0 0,1 0 0 0 0,-1 0 0 0 0,1 0 1 0 0,0 0-1 0 0,2 1 0 0 0,5-3-1629 0 0,1-6-74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7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6448 0 0,'0'0'585'0'0,"-1"2"-485"0"0,-2 8-89 0 0,3-9 97 0 0,-1 0-1 0 0,1 0 1 0 0,0-1 0 0 0,-1 1 0 0 0,1 0 0 0 0,0 0 0 0 0,0 0-1 0 0,-1 0 1 0 0,1 0 0 0 0,0 0 0 0 0,0 0 0 0 0,0-1 0 0 0,0 1-1 0 0,0 0 1 0 0,0 0 0 0 0,0 0 0 0 0,1 0 0 0 0,-1 0 0 0 0,0 0-1 0 0,0 0 1 0 0,1 1 0 0 0,1 3 1154 0 0,0 18 2437 0 0,-2-18-3272 0 0,0-1-1 0 0,1 1 1 0 0,-1 0-1 0 0,1-1 0 0 0,0 1 1 0 0,2 6-1 0 0,7 20 1194 0 0,-9-24-1369 0 0,1-1 1 0 0,0 0-1 0 0,0 1 1 0 0,4 6-1 0 0,-3-8-144 0 0,-1-1-1 0 0,0 1 0 0 0,0-1 1 0 0,0 1-1 0 0,-1-1 0 0 0,1 1 1 0 0,0 5-1 0 0,-2-9-94 0 0,0 0-1 0 0,0-1 1 0 0,0 1 0 0 0,0-1-1 0 0,0 1 1 0 0,1-1 0 0 0,-1 1-1 0 0,0-1 1 0 0,0 1-1 0 0,1-1 1 0 0,-1 1 0 0 0,0-1-1 0 0,1 1 1 0 0,-1-1 0 0 0,0 1-1 0 0,1-1 1 0 0,0 1 0 0 0,0 0 8 0 0,0 1 1 0 0,0-1-1 0 0,0 0 1 0 0,1 1-1 0 0,-1-1 1 0 0,-1 1-1 0 0,1-1 1 0 0,0 1-1 0 0,1 3 1 0 0,-2-4 405 0 0,1-1-407 0 0,0 0-1 0 0,0 0 0 0 0,0-1 0 0 0,0 1 0 0 0,0 0 1 0 0,-1-1-1 0 0,1 1 0 0 0,0-1 0 0 0,0 1 0 0 0,-1-1 1 0 0,1 1-1 0 0,1-2 0 0 0,-1 1 28 0 0,0 0-17 0 0,0 1 1 0 0,0-1-1 0 0,0 0 1 0 0,-1 0-1 0 0,1 1 1 0 0,0-1-1 0 0,-1 0 1 0 0,1 0-1 0 0,0 0 1 0 0,-1 0-1 0 0,0 0 0 0 0,1 0 1 0 0,-1 0-1 0 0,1-1 1 0 0,1-2 63 0 0,0-2-61 0 0,1-1 1 0 0,-1 1 0 0 0,0-1-1 0 0,-1 1 1 0 0,1-1 0 0 0,-1 0-1 0 0,-1 1 1 0 0,1-1 0 0 0,-2-10-1 0 0,1 16-32 0 0,1-6 0 0 0,-1 0 0 0 0,1 0 0 0 0,0 1 0 0 0,2-10 0 0 0,1 10 0 0 0,-3 6 0 0 0,-1-1 0 0 0,1 1 0 0 0,-1 0 0 0 0,1 0 0 0 0,0 0 0 0 0,-1 0 0 0 0,1 1 0 0 0,-1-1 0 0 0,1 0 0 0 0,-1 0 0 0 0,1 0 0 0 0,-1 0 0 0 0,1 1 0 0 0,-1-1 0 0 0,1 0 0 0 0,-1 0 0 0 0,1 1 0 0 0,-1-1 0 0 0,1 0 0 0 0,-1 1 0 0 0,1-1 0 0 0,-1 0 0 0 0,0 1 0 0 0,1-1 0 0 0,-1 1 0 0 0,0-1 0 0 0,1 1 0 0 0,-1-1 0 0 0,0 1 0 0 0,1 0 0 0 0,8 20 0 0 0,-6-14 0 0 0,2 4 1 0 0,6 23 0 0 0,-8-22 8 0 0,-2-6-1 0 0,0-1 1 0 0,0 0-1 0 0,-1 1 1 0 0,0-1-1 0 0,0 7 1 0 0,-1-7-9 0 0,1 1 1 0 0,0-1-1 0 0,0 1 0 0 0,1-1 1 0 0,0 1-1 0 0,1 4 0 0 0,2 4-8 0 0,-1-5-117 0 0,0 0 0 0 0,0 0-1 0 0,1 0 1 0 0,0 0 0 0 0,6 8-1 0 0,1 1-494 0 0,9 9-907 0 0,-19-25 840 0 0,0-1 0 0 0,0 0 0 0 0,1 0-1 0 0,-1 1 1 0 0,1-1 0 0 0,-1 0 0 0 0,1 0 0 0 0,2 1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7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10136 0 0,'0'0'918'0'0,"0"1"-588"0"0,1 12 1014 0 0,-1 7 601 0 0,-1-17-1686 0 0,1 0 0 0 0,0 0 0 0 0,0 0 0 0 0,1 0 1 0 0,-1 0-1 0 0,1 0 0 0 0,-1 0 0 0 0,1-1 0 0 0,0 1 0 0 0,1 3 0 0 0,0-2 46 0 0,-1-1 1 0 0,0 1-1 0 0,0 0 0 0 0,-1-1 0 0 0,1 7 0 0 0,-1 5 285 0 0,1 17 481 0 0,2-34-349 0 0,-3 2-713 0 0,0 0 0 0 0,0 0 0 0 0,0 0-1 0 0,0 0 1 0 0,0 0 0 0 0,0 0 0 0 0,0 0 0 0 0,0 0-1 0 0,0 0 1 0 0,0 0 0 0 0,0 0 0 0 0,0 0 0 0 0,0 0-1 0 0,0 0 1 0 0,0-1 0 0 0,0 1 0 0 0,0 0 0 0 0,0 0-1 0 0,0 0 1 0 0,0 0 0 0 0,0 0 0 0 0,0 0 0 0 0,0 0-1 0 0,1 0 1 0 0,-1 0 0 0 0,0 0 0 0 0,0 0 0 0 0,0 0-1 0 0,0 0 1 0 0,0 0 0 0 0,0 0 0 0 0,0 0 0 0 0,0 0-1 0 0,0 0 1 0 0,0 0 0 0 0,0 0 0 0 0,0 0 0 0 0,0 0-1 0 0,0 0 1 0 0,0 0 0 0 0,1 0 0 0 0,-1 0 0 0 0,0 0-1 0 0,0 0 1 0 0,0 0 0 0 0,0 0 0 0 0,0 0 0 0 0,0 0-1 0 0,0 0 1 0 0,0 0 0 0 0,0 0 0 0 0,0 0 0 0 0,0 0-1 0 0,0 0 1 0 0,0 0 0 0 0,0 0 0 0 0,0 0 0 0 0,0 0-1 0 0,1 0 1 0 0,-1 0 0 0 0,0 0 0 0 0,0 0 0 0 0,0 0-1 0 0,0 0 1 0 0,0 1 0 0 0,0 2 73 0 0,0 0-1 0 0,0 0 1 0 0,0 0-1 0 0,1 0 1 0 0,-1 0-1 0 0,1 0 1 0 0,0 0 0 0 0,0 0-1 0 0,0 0 1 0 0,2 5 1791 0 0,-1-10-1679 0 0,1-1-162 0 0,0-1 0 0 0,-1 0 0 0 0,0 0 0 0 0,0 0 0 0 0,0 0 0 0 0,0 0 0 0 0,0 0 0 0 0,-1-1 0 0 0,0 1 0 0 0,0 0 0 0 0,1-7 0 0 0,2-8-18 0 0,0 5-14 0 0,-3 9 0 0 0,0 0 0 0 0,1 1 0 0 0,-1 0 0 0 0,1-1 0 0 0,2-3 0 0 0,3-5-28 0 0,-4 8-61 0 0,-1 0 0 0 0,2 0 0 0 0,-1-1 0 0 0,0 2 0 0 0,1-1 0 0 0,0 0 0 0 0,7-6 0 0 0,35-30-3485 0 0,-39 39 1115 0 0,-6 2 2302 0 0,0-1 0 0 0,-1 1 1 0 0,1 0-1 0 0,-1 0 0 0 0,1-1 1 0 0,0 1-1 0 0,-1 0 0 0 0,1 0 1 0 0,0 0-1 0 0,-1 0 0 0 0,1 0 1 0 0,0 0-1 0 0,0 0 0 0 0,-1 0 1 0 0,1 0-1 0 0,0 0 0 0 0,-1 0 1 0 0,2 1-1 0 0,1 0 197 0 0,-1 1 0 0 0,1 0 1 0 0,-1-1-1 0 0,1 1 0 0 0,-1 0 1 0 0,0 1-1 0 0,1-1 0 0 0,-1 0 0 0 0,0 1 1 0 0,-1-1-1 0 0,1 1 0 0 0,0-1 0 0 0,-1 1 1 0 0,1 0-1 0 0,1 6 0 0 0,7 10 1108 0 0,-9-17-1029 0 0,0 0-1 0 0,0 1 1 0 0,0-1 0 0 0,-1 0 0 0 0,1 0-1 0 0,-1 0 1 0 0,0 1 0 0 0,1 2 0 0 0,2 14 522 0 0,7 31 1205 0 0,3 8-716 0 0,-6-20-199 0 0,1-3-212 0 0,-8-33-122 0 0,1-3-542 0 0,2-1-44 0 0,0 0 0 0 0,0 0 1 0 0,-1 0-1 0 0,1 0 0 0 0,-1 0 1 0 0,0 0-1 0 0,1-1 0 0 0,-1 1 1 0 0,0-1-1 0 0,0 1 1 0 0,-1-1-1 0 0,1 0 0 0 0,1-3 1 0 0,2-7-7 0 0,8-25 1 0 0,-4 9-6 0 0,-1 6-1 0 0,-5 12-1 0 0,1 0 1 0 0,1 0-1 0 0,-1 0 0 0 0,2 1 0 0 0,-1-1 1 0 0,10-11-1 0 0,-14 21-62 0 0,0 1 60 0 0,1 0 0 0 0,-1 0-1 0 0,1 1 1 0 0,-1-1 0 0 0,1 1 0 0 0,-1-1 0 0 0,0 1-1 0 0,1-1 1 0 0,-1 1 0 0 0,0 0 0 0 0,1-1 0 0 0,-1 1-1 0 0,0 0 1 0 0,0 0 0 0 0,0 0 0 0 0,0 0 0 0 0,0 0-1 0 0,0 0 1 0 0,0 1 0 0 0,0-1 0 0 0,0 0 0 0 0,0 0-1 0 0,-1 1 1 0 0,1-1 0 0 0,0 2 0 0 0,2 6 14 0 0,0-1-1 0 0,0 1 1 0 0,1 11 0 0 0,1 1 88 0 0,3 1 9 0 0,-4-13-79 0 0,-1 0 1 0 0,-1-1-1 0 0,0 1 1 0 0,2 13-1 0 0,-2-9-16 0 0,0 0-1 0 0,1-1 1 0 0,6 18-1 0 0,2 6 7 0 0,-7-24-56 0 0,1 0 0 0 0,6 13 0 0 0,-4-9-16 0 0,-6-14-68 0 0,2-3-1915 0 0,-3 1 1585 0 0,1 0-1 0 0,0 0 1 0 0,0-1 0 0 0,0 1 0 0 0,0-1 0 0 0,-1 1-1 0 0,1 0 1 0 0,0-1 0 0 0,1 0 0 0 0,-1-1-635 0 0,10-8-6280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30 296 5528 0 0,'0'0'497'0'0,"0"1"-405"0"0,-4 16-129 0 0,4-15 325 0 0,-1 0 0 0 0,1-1 0 0 0,-1 1 1 0 0,1 0-1 0 0,0 0 0 0 0,-1 0 0 0 0,1 0 1 0 0,0-1-1 0 0,0 1 0 0 0,1 3 0 0 0,-1-3 101 0 0,0-1 0 0 0,0 0 0 0 0,0 0-1 0 0,0 0 1 0 0,0 1 0 0 0,0-1 0 0 0,0 0 0 0 0,0 0-1 0 0,-1 0 1 0 0,1 0 0 0 0,-1 2 0 0 0,1-2 106 0 0,-1 1 0 0 0,1-1 0 0 0,-1 1 0 0 0,1-1 0 0 0,0 0 0 0 0,0 1 0 0 0,0-1 0 0 0,0 1 0 0 0,0-1 1 0 0,0 0-1 0 0,0 3 0 0 0,3 17 1439 0 0,-2-13-1539 0 0,0 0 0 0 0,1 0 0 0 0,0-1 0 0 0,3 9 0 0 0,-4-13-378 0 0,0-3-17 0 0,-1 1 1 0 0,1 0 0 0 0,-1-1-1 0 0,0 1 1 0 0,1-1 0 0 0,-1 1-1 0 0,0 0 1 0 0,0-1 0 0 0,0 1 0 0 0,1 0-1 0 0,-1-1 1 0 0,0 1 0 0 0,0 0-1 0 0,0-1 1 0 0,0 1 0 0 0,0 0-1 0 0,0-1 1 0 0,0 1 0 0 0,-1 1 0 0 0,1-2-4 0 0,1 1 1 0 0,-1 0 0 0 0,0-1 0 0 0,0 1-1 0 0,0-1 1 0 0,0 1 0 0 0,0-1 0 0 0,1 1-1 0 0,-1-1 1 0 0,0 1 0 0 0,1-1 0 0 0,-1 1 0 0 0,0-1-1 0 0,1 1 1 0 0,-1-1 0 0 0,1 1 0 0 0,2 3-1334 0 0</inkml:trace>
  <inkml:trace contextRef="#ctx0" brushRef="#br0" timeOffset="1">16 1 11976 0 0,'-16'9'1456'0'0,"32"-6"-1456"0"0,-7-3-392 0 0,-1 5-136 0 0,3-1-24 0 0,-8 1-8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8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11088 0 0,'7'14'248'0'0,"-6"-11"34"0"0,0-1 22 0 0,2 12-134 0 0,0 0-1 0 0,-1-1 1 0 0,-1 1-1 0 0,0 24 1 0 0,1 21 2677 0 0,-1-46-2011 0 0,-1 0 0 0 0,-2 23 0 0 0,-1 8 3045 0 0,4-46-3849 0 0,-1-1 0 0 0,1 1-1 0 0,0 0 1 0 0,0-1 0 0 0,0 1 0 0 0,0 0 0 0 0,0 0 0 0 0,3-4 0 0 0,-1 1-8 0 0,9-17 11 0 0,-2-1 1 0 0,10-31 0 0 0,-14 37-37 0 0,-5 13 1 0 0,10-11 0 0 0,-10 14 0 0 0,3-6-12 0 0,-1 5-36 0 0,10 4 35 0 0,-10 2 10 0 0,-2-2-3 0 0,5 3 0 0 0,0 1 1 0 0,0 0-1 0 0,-1 0 1 0 0,0 0 0 0 0,0 1-1 0 0,-1-1 1 0 0,0 1-1 0 0,7 14 1 0 0,-2-3 0 0 0,-5-12 6 0 0,0 0 0 0 0,0-1 1 0 0,0 0-1 0 0,6 5 0 0 0,9 11-167 0 0,-19-20 85 0 0,11 2-262 0 0,-7-3 301 0 0,-1 0 0 0 0,0 0 0 0 0,1-1 1 0 0,-1 1-1 0 0,1-1 0 0 0,-1 0 0 0 0,0 1 0 0 0,0-2 0 0 0,0 1 0 0 0,1 0 0 0 0,-1-1 0 0 0,0 1 0 0 0,0-1 0 0 0,-1 0 0 0 0,1 0 0 0 0,3-3 0 0 0,-1 0 69 0 0,0 1-1 0 0,0-1 1 0 0,-1 0-1 0 0,1 0 1 0 0,-1 0-1 0 0,-1-1 1 0 0,6-8-1 0 0,-4 0 330 0 0,0 0-1 0 0,-1 1 1 0 0,5-25 0 0 0,-8 26 110 0 0,0-1 1 0 0,-2-22 0 0 0,1 8 209 0 0,0 26-645 0 0,0 0 1 0 0,0 0 0 0 0,0 0-1 0 0,0 0 1 0 0,0 0 0 0 0,-1 1-1 0 0,1-1 1 0 0,0 0 0 0 0,0 0-1 0 0,-1 0 1 0 0,1 0 0 0 0,0 0-1 0 0,-1 0 1 0 0,1 0 0 0 0,-1 0 0 0 0,0 0-1 0 0,0 0 687 0 0,1 1-678 0 0,-1 0 0 0 0,1 0 1 0 0,-1 0-1 0 0,0 0 0 0 0,1 0 1 0 0,-1 0-1 0 0,1 0 0 0 0,-1 0 1 0 0,0 0-1 0 0,1 0 0 0 0,-1 0 1 0 0,1 0-1 0 0,-1 1 0 0 0,0-1 1 0 0,0 0-1 0 0,-2 4-29 0 0,1-3-6 0 0,1 0 1 0 0,-1 1-1 0 0,1-1 0 0 0,0 0 0 0 0,0 1 0 0 0,-1-1 0 0 0,1 1 1 0 0,0-1-1 0 0,0 1 0 0 0,1 0 0 0 0,-1-1 0 0 0,0 1 0 0 0,1 0 0 0 0,-1-1 1 0 0,0 1-1 0 0,1 0 0 0 0,0 0 0 0 0,-1 3 0 0 0,-1 5-2 0 0,2-7-12 0 0,-1 0 0 0 0,0 0-1 0 0,1-1 1 0 0,-1 1 0 0 0,1 0 0 0 0,0 0 0 0 0,0 0-1 0 0,0 3 1 0 0,5 28-181 0 0,-2-14 44 0 0,-2-18 64 0 0,0-1-46 0 0,4 3 27 0 0,-4-3 73 0 0,0 1 0 0 0,0-1 0 0 0,0 0-1 0 0,0 0 1 0 0,0 1 0 0 0,1-1 0 0 0,-1 0 0 0 0,0 0-1 0 0,1 0 1 0 0,-1 0 0 0 0,2 0 0 0 0,2 3-52 0 0,-2-3 81 0 0,13 1-73 0 0,-9-1 67 0 0,0 1 0 0 0,0-1 0 0 0,0 1 0 0 0,0 1 0 0 0,0-1 0 0 0,0 1-1 0 0,-1 0 1 0 0,11 6 0 0 0,-13-5-3 0 0,0-1 0 0 0,0 1 0 0 0,0-1 0 0 0,0 1-1 0 0,0 0 1 0 0,-1 1 0 0 0,1-1 0 0 0,-1 1 0 0 0,0-1 0 0 0,-1 1 0 0 0,1 0-1 0 0,1 6 1 0 0,83 238-18 0 0,-75-208-28 0 0,-8-25-116 0 0,1-1 1 0 0,0 0 0 0 0,1 1 0 0 0,10 17 0 0 0,1-7-709 0 0,-2-5-38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20 135 14744 0 0,'-4'7'1334'0'0,"-10"40"-561"0"0,14-41-550 0 0,-1 1 0 0 0,1 0 0 0 0,0 0-1 0 0,0 0 1 0 0,1-1 0 0 0,0 1 0 0 0,0 0-1 0 0,3 6 1 0 0,2 23 335 0 0,9 51 430 0 0,-2 20-441 0 0,-12-94-445 0 0,1 0 0 0 0,5 24 0 0 0,-5-33 62 0 0,-3-10-85 0 0,-4-22 12 0 0,2-78 26 0 0,2-60-181 0 0,3 146 55 0 0,2 1 0 0 0,7-28 0 0 0,4-14-39 0 0,-12 50 80 0 0,0-1-1 0 0,1 0 0 0 0,1 1 0 0 0,0 0 1 0 0,0 0-1 0 0,11-16 0 0 0,-13 22 1068 0 0,-4 14-641 0 0,0 7-339 0 0,-1-1-1 0 0,-1-1 0 0 0,0 1 1 0 0,-7 21-1 0 0,2-14-66 0 0,-18 34 0 0 0,22-48-32 0 0,-9 29-634 0 0,12-36 119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7368 0 0,'0'0'1094'0'0,"0"2"650"0"0,-4 40 6759 0 0,-1 6-5981 0 0,6-18-1432 0 0,4 39 0 0 0,-3-56-1072 0 0,1 1 0 0 0,0-1 0 0 0,1 0 0 0 0,0 0 0 0 0,8 16 0 0 0,-11-27 33 0 0,0 0 0 0 0,0 0 0 0 0,0 1 0 0 0,1-1 0 0 0,-1 0-1 0 0,1 0 1 0 0,0 0 0 0 0,-1-1 0 0 0,1 1 0 0 0,0 0 0 0 0,0-1 0 0 0,0 1 0 0 0,0-1-1 0 0,1 0 1 0 0,-1 1 0 0 0,0-1 0 0 0,1 0 0 0 0,-1 0 0 0 0,3 0 0 0 0,-4-1 493 0 0,13-15-122 0 0,-13 11-420 0 0,1 0-1 0 0,0 0 1 0 0,-1 0-1 0 0,0 0 1 0 0,0 0-1 0 0,0 0 1 0 0,-1 0-1 0 0,1 0 1 0 0,-1 0-1 0 0,0 0 1 0 0,0 0-1 0 0,-1-8 1 0 0,-1 3 14 0 0,0-1 0 0 0,0 0 1 0 0,-1 1-1 0 0,-5-11 1 0 0,4 10 114 0 0,-1 0 0 0 0,-1 0 0 0 0,1 0 0 0 0,-2 1 0 0 0,1 0 0 0 0,-1 0 0 0 0,-1 0 0 0 0,1 1 0 0 0,-1 0 0 0 0,-14-10 0 0 0,10 9-438 0 0,-30-25-2082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2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15664 0 0,'1'1'356'0'0,"1"5"-139"0"0,1-1 0 0 0,-1 1 0 0 0,0 0 1 0 0,0 0-1 0 0,1 10 0 0 0,6 17-157 0 0,-8-28 165 0 0,0-1-1 0 0,0 1 0 0 0,0 0 1 0 0,0 6-1 0 0,3 12 1384 0 0,-1-5 84 0 0,3 23 0 0 0,-4-26-1664 0 0,0 0-20 0 0,-1-13 35 0 0,-1 1 1 0 0,1-1-1 0 0,-1 0 0 0 0,0 0 0 0 0,0 0 0 0 0,0 1 0 0 0,0-1 0 0 0,0 0 0 0 0,-1 4 1 0 0,0 2 441 0 0,1-6 399 0 0,0-52-8859 0 0,-3 13 5736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1:21.8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8C98F5-934A-480A-9053-D22B6627CEB8}" emma:medium="tactile" emma:mode="ink">
          <msink:context xmlns:msink="http://schemas.microsoft.com/ink/2010/main" type="inkDrawing" rotatedBoundingBox="10990,10506 11087,11878 11020,11882 10923,10511" shapeName="Other">
            <msink:destinationLink direction="with" ref="{57F313C5-E201-4A11-8044-78A3B0F7833B}"/>
            <msink:destinationLink direction="with" ref="{C8A4252F-F743-47C5-ADA3-6476855E6ED0}"/>
          </msink:context>
        </emma:interpretation>
      </emma:emma>
    </inkml:annotationXML>
    <inkml:trace contextRef="#ctx0" brushRef="#br0">60 31 1152,'0'8'102,"-9"-16"-82,-4 1-20,9 3 0,-1-4 97,1 4 15,0-4 4,-1 8 0,-3 0-20,8 0-4,-5 4-1,1 4 0,4 0-59,0 7-12,0 1-3,0 3 0,0 1 23,0 3 4,4 1 0,1 3 1,-1 4-37,0 0-8,1 4 0,-1 4 0,5 0 0,-5 8 0,1 0 0,3 4 0,-3 3 0,4 5 0,-1 3 0,-3-3 0,-1-5 0,1 1 0,-1-4 0,0 3 0,1-3 8,-5 0-8,0-5 0,0 5 0,4-8-21,-4 0-11,0-4-1,0-8-1,-4 0-60,4-11-12,-5-1-2,1-11-422,0 0-84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5:30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12584 0 0,'0'0'1256'0'0,"2"2"-1148"0"0,6 6 363 0 0,-1 0 0 0 0,0 1 0 0 0,-1 0 0 0 0,1 1 0 0 0,-2-1 0 0 0,1 1 0 0 0,-2 0 0 0 0,5 12 0 0 0,8 31 2431 0 0,-9-32-1995 0 0,5 25 0 0 0,9 73 1733 0 0,-20-102-2064 0 0,-1-14-180 0 0,-3-11-216 0 0,2 2-174 0 0,0 0 1 0 0,1 0-1 0 0,-1 0 0 0 0,1 0 0 0 0,1 0 1 0 0,-1 0-1 0 0,1 0 0 0 0,5-11 0 0 0,2-13 10 0 0,-5 18-26 0 0,0-1-1 0 0,9-16 0 0 0,-11 25 8 0 0,0-1 0 0 0,0 1 0 0 0,1 0-1 0 0,-1 0 1 0 0,1 0 0 0 0,0 1 0 0 0,1-1 0 0 0,-1 1-1 0 0,8-6 1 0 0,-10 8 1 0 0,0 0 0 0 0,1 0 0 0 0,-1 1 0 0 0,0-1 0 0 0,1 1 0 0 0,-1-1 0 0 0,1 1 0 0 0,-1-1 0 0 0,1 1 0 0 0,-1 0 0 0 0,1 0 0 0 0,-1-1 0 0 0,1 1 0 0 0,-1 0 0 0 0,1 1 0 0 0,-1-1 0 0 0,1 0-1 0 0,-1 0 1 0 0,1 1 0 0 0,-1-1 0 0 0,0 0 0 0 0,1 1 0 0 0,-1 0 0 0 0,1-1 0 0 0,-1 1 0 0 0,0 0 0 0 0,0 0 0 0 0,1-1 0 0 0,-1 1 0 0 0,0 0 0 0 0,0 0 0 0 0,0 0 0 0 0,2 3 0 0 0,1 1-10 0 0,0 1-1 0 0,0 0 1 0 0,0 0 0 0 0,-1 0 0 0 0,0 1 0 0 0,3 7 0 0 0,4 13-324 0 0,-2 0 0 0 0,7 39 1 0 0,-13-58-580 0 0,-1-7-254 0 0</inkml:trace>
  <inkml:trace contextRef="#ctx0" brushRef="#br0" timeOffset="1">402 461 5064 0 0,'2'-1'389'0'0,"1"-3"-136"0"0,1 0-1 0 0,0 1 1 0 0,0 0-1 0 0,0 0 1 0 0,0 0-1 0 0,1 0 1 0 0,6-2-1 0 0,-9 4 193 0 0,0 0 1 0 0,1-1-1 0 0,-2 1 1 0 0,1 0-1 0 0,0 0 0 0 0,0-1 1 0 0,0 1-1 0 0,2-3 0 0 0,10-8 1951 0 0,52-17 3156 0 0,-49 22-4624 0 0,-13 5-727 0 0,0 1-1 0 0,-1-1 1 0 0,1 0-1 0 0,0 0 1 0 0,-1 0-1 0 0,5-5 1 0 0,19-9 90 0 0,-4 3-682 0 0,-15 8-281 0 0,3-3-4860 0 0,-2-3-1117 0 0</inkml:trace>
  <inkml:trace contextRef="#ctx0" brushRef="#br0" timeOffset="2">622 0 11976 0 0,'-5'8'1244'0'0,"4"-4"-1079"0"0,0 1 1 0 0,0 0-1 0 0,1-1 1 0 0,0 8-1 0 0,-2 8 1394 0 0,0-7-857 0 0,1 0 1 0 0,1 0-1 0 0,0 0 0 0 0,1 0 0 0 0,2 14 0 0 0,6 76 1640 0 0,-2-26-848 0 0,-3-37-851 0 0,17 112-871 0 0,-15-127-1075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2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7832 0 0,'0'0'5208'0'0,"-2"0"-3718"0"0,-9 0 6401 0 0,11 2-7698 0 0,3 15 91 0 0,-2-14-231 0 0,0 0 0 0 0,0 0 0 0 0,0 0 0 0 0,-1 1-1 0 0,1 4 1 0 0,0 4-40 0 0,0 0-1 0 0,5 20 1 0 0,-4-20-47 0 0,1 0 0 0 0,0 22 0 0 0,-6 20-226 0 0,2-39-368 0 0,0-1 1 0 0,0 1 0 0 0,2-1-1 0 0,-1 0 1 0 0,2 1 0 0 0,4 20-1 0 0,-1-19-6143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2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11520 0 0,'0'0'1040'0'0,"0"1"-614"0"0,-5 56 6920 0 0,2-38-6187 0 0,0 21-1 0 0,2-20-825 0 0,0 1 1 0 0,-6 22 0 0 0,-3 27-177 0 0,-6 49-2533 0 0,15-90 1024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2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5064 0 0,'-3'2'6953'0'0,"0"-1"-6590"0"0,0 1 0 0 0,0 0 1 0 0,-1 0-1 0 0,1 0 0 0 0,1 1 0 0 0,-1-1 0 0 0,0 1 1 0 0,0-1-1 0 0,1 1 0 0 0,0 0 0 0 0,-3 4 1 0 0,0 4-103 0 0,1 0 0 0 0,0 0 1 0 0,1 1-1 0 0,0-1 1 0 0,1 1-1 0 0,-2 21 1 0 0,-3 14 122 0 0,5-28-243 0 0,0-1 0 0 0,1 1 0 0 0,1 0 0 0 0,1-1 0 0 0,1 1 0 0 0,0 0 0 0 0,1-1 0 0 0,1 0-1 0 0,9 23 1 0 0,-12-37-337 0 0,1 0 0 0 0,0 0 0 0 0,0 0 0 0 0,0 0 0 0 0,0 0-1 0 0,1 0 1 0 0,-1-1 0 0 0,1 0 0 0 0,0 1 0 0 0,0-1 0 0 0,1 0-1 0 0,-1 0 1 0 0,0-1 0 0 0,1 1 0 0 0,7 3 0 0 0,-2-2-5977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29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7368 0 0,'0'0'954'0'0,"5"-7"1380"0"0,0 0-1337 0 0,0 1 1 0 0,0 0 0 0 0,0 1-1 0 0,0-1 1 0 0,1 1 0 0 0,10-7-1 0 0,-7 7-122 0 0,0 0 0 0 0,13-4-1 0 0,-19 8-10 0 0,7 5-241 0 0,-9-4-611 0 0,-1 0 0 0 0,0 0 1 0 0,0 0-1 0 0,1 0 0 0 0,-1 0 0 0 0,0 0 1 0 0,0 0-1 0 0,1 0 0 0 0,-1 1 0 0 0,0-1 1 0 0,0 0-1 0 0,1 0 0 0 0,-1 0 0 0 0,0 0 1 0 0,0 0-1 0 0,1 0 0 0 0,-1 1 0 0 0,0-1 1 0 0,0 0-1 0 0,0 0 0 0 0,1 0 0 0 0,-1 1 1 0 0,0-1-1 0 0,0 0 0 0 0,0 0 0 0 0,0 0 1 0 0,1 1-1 0 0,-1-1 0 0 0,0 0 0 0 0,0 0 1 0 0,0 1-1 0 0,0-1 0 0 0,0 0 0 0 0,0 1 1 0 0,0-1-1 0 0,0 0 0 0 0,0 1 0 0 0,3 11 105 0 0,-3-11-116 0 0,1 0 0 0 0,-1 0-1 0 0,0 0 1 0 0,1 0 0 0 0,-1 0 0 0 0,0 0 0 0 0,0 0 0 0 0,0 0 0 0 0,0 0 0 0 0,0 0 0 0 0,0 0-1 0 0,0 2 1 0 0,-2 4-21 0 0,-1 1 1 0 0,1 0-1 0 0,-1-1 0 0 0,-1 1 0 0 0,1-1 0 0 0,-1 0 0 0 0,-1 0 0 0 0,1 0 1 0 0,-6 6-1 0 0,6-9-68 0 0,1 1 0 0 0,0-1 0 0 0,0 1 0 0 0,1 0 0 0 0,-1 0 0 0 0,1 0 0 0 0,0 0 0 0 0,-2 8 0 0 0,-4 11-186 0 0,6-20 273 0 0,1-3 0 0 0,1 1 0 0 0,-1 0-1 0 0,1 0 1 0 0,-1-1 0 0 0,1 1 0 0 0,0 0-1 0 0,0 0 1 0 0,0 0 0 0 0,0-1 0 0 0,0 1 0 0 0,0 2-1 0 0,-8 17-256 0 0,20-21 378 0 0,54-16-180 0 0,-39 5-1256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2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12928 0 0,'0'0'633'0'0,"0"2"-281"0"0,-11 47 205 0 0,9-32 948 0 0,1 1 0 0 0,1-1 0 0 0,2 20 0 0 0,-1 11-420 0 0,5 26-461 0 0,-1-8-624 0 0,-4-61-253 0 0,0-1 1 0 0,0 1-1 0 0,1-1 0 0 0,-1 0 0 0 0,1 1 0 0 0,0-1 0 0 0,0 0 0 0 0,4 5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29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39 220 13560 0 0,'0'0'1230'0'0,"-2"1"-1012"0"0,-1 2 116 0 0,0 1 0 0 0,0-1 0 0 0,1 1 0 0 0,-1 0-1 0 0,1-1 1 0 0,-1 1 0 0 0,1 0 0 0 0,1 0 0 0 0,-1 1 0 0 0,0-1 0 0 0,1 0 0 0 0,0 1 0 0 0,0-1 0 0 0,0 0 0 0 0,1 1 0 0 0,-1-1 0 0 0,1 7 0 0 0,0-5-230 0 0,1 0 0 0 0,0 0-1 0 0,0 1 1 0 0,0-1 0 0 0,1 0-1 0 0,-1 0 1 0 0,2 0 0 0 0,-1 0-1 0 0,0-1 1 0 0,1 1 0 0 0,4 5-1 0 0,-6-10-73 0 0,-1 0-1 0 0,1-1 0 0 0,0 1 0 0 0,-1 0 1 0 0,1-1-1 0 0,0 1 0 0 0,0 0 0 0 0,-1-1 1 0 0,1 1-1 0 0,0-1 0 0 0,0 1 0 0 0,0-1 1 0 0,0 1-1 0 0,0-1 0 0 0,0 0 0 0 0,0 0 1 0 0,0 1-1 0 0,0-1 0 0 0,0 0 0 0 0,0 0 1 0 0,0 0-1 0 0,0 0 0 0 0,0 0 0 0 0,0 0 1 0 0,0 0-1 0 0,0-1 0 0 0,1 1 0 0 0,0-1 18 0 0,1 1 0 0 0,-1-1 0 0 0,0 0 0 0 0,0 0 0 0 0,0 0-1 0 0,0 0 1 0 0,0 0 0 0 0,0 0 0 0 0,0-1 0 0 0,0 1 0 0 0,0-1-1 0 0,3-2 1 0 0,0-3 35 0 0,0 0 0 0 0,0 0 0 0 0,-1 0 0 0 0,0-1 0 0 0,0 1 0 0 0,-1-1 0 0 0,0 0 0 0 0,0 0 0 0 0,2-13 0 0 0,-2 10-26 0 0,-1 5-18 0 0,0-1-1 0 0,-1 0 0 0 0,0 1 0 0 0,0-1 0 0 0,0 0 0 0 0,-1 0 0 0 0,0 0 0 0 0,0 0 0 0 0,-1 1 1 0 0,1-1-1 0 0,-2 0 0 0 0,-1-7 0 0 0,2 10-23 0 0,-1 0-1 0 0,0 0 1 0 0,0 0 0 0 0,0 0 0 0 0,0 0-1 0 0,-1 0 1 0 0,1 1 0 0 0,-1-1 0 0 0,-4-2-1 0 0,6 4-28 0 0,-1 1-1 0 0,0-1 0 0 0,1 1 0 0 0,-1 0 0 0 0,0 0 0 0 0,0 0 1 0 0,0 0-1 0 0,0 0 0 0 0,0 0 0 0 0,-1 1 0 0 0,1-1 1 0 0,0 1-1 0 0,0-1 0 0 0,0 1 0 0 0,0 0 0 0 0,-1 0 1 0 0,1 0-1 0 0,0 0 0 0 0,-4 0 0 0 0,3 1-129 0 0,0 0 0 0 0,1 0 1 0 0,-1 0-1 0 0,0 1 0 0 0,1-1 0 0 0,-1 1 0 0 0,1-1 0 0 0,0 1 0 0 0,0 0 0 0 0,-4 3 0 0 0,-18 22-3946 0 0,18-18 2272 0 0</inkml:trace>
  <inkml:trace contextRef="#ctx0" brushRef="#br0" timeOffset="1">324 1 13216 0 0,'0'0'1194'0'0,"1"1"-828"0"0,66 57 4943 0 0,-59-50-4893 0 0,0 1 0 0 0,-1-1 0 0 0,0 1 0 0 0,-1 1 1 0 0,0-1-1 0 0,5 11 0 0 0,-5-7-222 0 0,0 0 0 0 0,-1 0 0 0 0,0 0 0 0 0,-1 1 0 0 0,-1-1-1 0 0,0 1 1 0 0,-1 0 0 0 0,1 19 0 0 0,-2-18-135 0 0,-2 1-1 0 0,0 0 0 0 0,0-1 0 0 0,-2 1 1 0 0,0-1-1 0 0,-7 21 0 0 0,-4 4-54 0 0,7-18-135 0 0,-15 29 1 0 0,15-36 117 0 0,-1 2-1845 0 0,-20 31 1 0 0,12-28-30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3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10136 0 0,'0'0'3305'0'0,"0"-2"-2502"0"0,0-22 7739 0 0,2 24-8281 0 0,8-2-179 0 0,1 1 0 0 0,-1 0 0 0 0,0 1-1 0 0,1 0 1 0 0,-1 0 0 0 0,0 1 0 0 0,0 1-1 0 0,18 4 1 0 0,-20-4 26 0 0,1-1-1 0 0,0 1 0 0 0,0-2 1 0 0,0 0-1 0 0,12 0 0 0 0,3-1-93 0 0,8-3-2045 0 0,-23-1 708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3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18 11976 0 0,'-6'12'543'0'0,"3"-8"-28"0"0,-2-11-277 0 0,-2-3 491 0 0,-3 0 1263 0 0,8 9-1856 0 0,2 0-11 0 0,0 1 0 0 0,-1-1 0 0 0,1 1 0 0 0,0 0-1 0 0,-1-1 1 0 0,1 1 0 0 0,0 0 0 0 0,-1 0 0 0 0,1-1 0 0 0,0 1 0 0 0,-1 0 0 0 0,1 0 0 0 0,-1-1 0 0 0,1 1 0 0 0,-1 0 0 0 0,1 0-1 0 0,0 0 1 0 0,-1 0 0 0 0,1 0 0 0 0,-1 0 0 0 0,1-1 0 0 0,-1 1 0 0 0,1 0 0 0 0,-1 0 0 0 0,1 1 0 0 0,-1-1 0 0 0,1 0-1 0 0,-1 0 1 0 0,1 0 0 0 0,-1 0 0 0 0,-4 13 1699 0 0,4-10-2228 0 0,-2 17 462 0 0,0-1 0 0 0,1 1 0 0 0,1-1 1 0 0,1 1-1 0 0,1 0 0 0 0,0-1 0 0 0,2 1 0 0 0,0-1 1 0 0,1 0-1 0 0,1 0 0 0 0,11 29 0 0 0,-8-26-26 0 0,-2-4-259 0 0,1 0-1 0 0,1 0 1 0 0,0-1 0 0 0,1 0 0 0 0,19 26-1 0 0,-8-18-2544 0 0,-7-15 1157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36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37 10136 0 0,'0'0'918'0'0,"-2"1"-571"0"0,-1 2 86 0 0,0-1 0 0 0,0 1-1 0 0,1 0 1 0 0,-1 0 0 0 0,1 0 0 0 0,0 0 0 0 0,0 1-1 0 0,0-1 1 0 0,0 1 0 0 0,1-1 0 0 0,-1 1 0 0 0,1-1-1 0 0,-2 8 1 0 0,3-6-253 0 0,-1 1 1 0 0,0 0-1 0 0,1-1 0 0 0,0 1 1 0 0,1 0-1 0 0,-1 0 0 0 0,1-1 0 0 0,3 11 1 0 0,-2-9-191 0 0,0 1 1 0 0,1-1 0 0 0,0 0-1 0 0,1 0 1 0 0,0 0-1 0 0,0 0 1 0 0,0-1 0 0 0,1 1-1 0 0,0-1 1 0 0,0 0 0 0 0,0 0-1 0 0,1-1 1 0 0,11 9-1 0 0,-11-11 67 0 0,-1 0-1 0 0,0-1 0 0 0,1 0 0 0 0,-1 0 0 0 0,1 0 0 0 0,7 1 0 0 0,-7-2 1 0 0,-2-1 15 0 0,0 0 0 0 0,1-1 0 0 0,-1 1 0 0 0,0-1 0 0 0,0 0 0 0 0,0 0 0 0 0,0-1 0 0 0,0 1 0 0 0,0-1 0 0 0,0 0 0 0 0,-1 0 0 0 0,1 0 0 0 0,-1 0 0 0 0,1-1 0 0 0,3-3 0 0 0,-3 2 26 0 0,-1 0 0 0 0,0-1 0 0 0,0 1 0 0 0,-1-1 0 0 0,1 0 0 0 0,-1 0 0 0 0,0 0 0 0 0,0 0 0 0 0,0 0 0 0 0,-1-1 0 0 0,1-6 0 0 0,0-6 280 0 0,0-36 0 0 0,-2 51-346 0 0,0-2 1 0 0,0 0 1 0 0,-1 0 0 0 0,0 0-1 0 0,0 1 1 0 0,0-1 0 0 0,-1 0 0 0 0,1 1-1 0 0,-1-1 1 0 0,0 1 0 0 0,0 0-1 0 0,-1-1 1 0 0,1 1 0 0 0,-1 0 0 0 0,0 1-1 0 0,-7-8 1 0 0,8 8-14 0 0,-1 1-1 0 0,1 0 1 0 0,-1 0 0 0 0,0 0-1 0 0,0 0 1 0 0,0 0-1 0 0,0 1 1 0 0,0-1 0 0 0,0 1-1 0 0,0 0 1 0 0,0 0 0 0 0,-1 0-1 0 0,1 0 1 0 0,0 1 0 0 0,-1-1-1 0 0,1 1 1 0 0,0 0-1 0 0,-1 0 1 0 0,1 0 0 0 0,0 0-1 0 0,-1 1 1 0 0,1-1 0 0 0,-4 2-1 0 0,0-1-97 0 0,1 2 0 0 0,0-1-1 0 0,-1 0 1 0 0,1 1-1 0 0,0 0 1 0 0,0 1 0 0 0,0-1-1 0 0,1 1 1 0 0,-1 0 0 0 0,1 1-1 0 0,0-1 1 0 0,0 1-1 0 0,-8 10 1 0 0,12-11-93 0 0,0-1 1 0 0,0 1-1 0 0,0 0 0 0 0,0-1 1 0 0,1 1-1 0 0,0 0 0 0 0,-1 0 1 0 0,1 0-1 0 0,0-1 0 0 0,1 1 1 0 0,-1 0-1 0 0,1 0 0 0 0,0-1 1 0 0,0 1-1 0 0,0 0 0 0 0,0-1 1 0 0,0 1-1 0 0,1-1 0 0 0,0 0 1 0 0,3 6-1 0 0,4 0-870 0 0,1 3-29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1:22.2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A4252F-F743-47C5-ADA3-6476855E6ED0}" emma:medium="tactile" emma:mode="ink">
          <msink:context xmlns:msink="http://schemas.microsoft.com/ink/2010/main" type="inkDrawing" rotatedBoundingBox="10868,11386 11333,11619 11066,12151 10601,11918" semanticType="callout" shapeName="Other">
            <msink:sourceLink direction="with" ref="{2E8C98F5-934A-480A-9053-D22B6627CEB8}"/>
          </msink:context>
        </emma:interpretation>
      </emma:emma>
    </inkml:annotationXML>
    <inkml:trace contextRef="#ctx0" brushRef="#br0">-5 31 1036,'0'0'46,"0"0"10,0 0-45,0 0-11,0 0 0,0 0 0,0 0 148,0 0 28,0 8 6,0 4 1,0-5-95,9 9-20,-5 0-3,5 3-1,-9-3-44,4 7-8,5 4-3,4 1 0,0-1 19,0 0 3,-4 1 1,0-1 0,4 0-19,5 0-3,-5-7-1,0-1 0,4 1 3,-3-5 1,-6 1 0,6-4 0,-1-4-1,-5-1-1,6 1 0,-1 0 0,0-4 3,-4-4 1,0 0 0,4 0 0,-5-8 16,1 0 3,4 0 1,1-3 0,-1 3-14,-5-4-2,6-7-1,-1 3 0,0-3-8,0-5-2,0-3 0,-4-4 0,4 0-8,0-4 0,1 3 0,3-7 8,-4 8-25,0-4-6,5 4-1,0 4 0,-5-1-130,4 5-26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3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7832 0 0,'-1'2'4748'0'0,"-2"8"-2377"0"0,0-1 1 0 0,-2 14 0 0 0,-2 23 74 0 0,4-31-2235 0 0,2 0 0 0 0,0 0 0 0 0,1-1 0 0 0,0 1 0 0 0,5 22 0 0 0,-4-28-699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3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0 266 7832 0 0,'0'0'9863'0'0,"2"2"-8893"0"0,1 0-767 0 0,1 1 1 0 0,-1-1 0 0 0,1 0-1 0 0,0 0 1 0 0,0 0 0 0 0,0 0 0 0 0,0-1-1 0 0,0 1 1 0 0,0-1 0 0 0,0 0-1 0 0,1-1 1 0 0,-1 1 0 0 0,0-1-1 0 0,1 1 1 0 0,-1-1 0 0 0,0-1-1 0 0,1 1 1 0 0,4-2 0 0 0,8 0-107 0 0,-1-1 0 0 0,0-1 0 0 0,23-9 0 0 0,3-5-2578 0 0,-26 16 1142 0 0</inkml:trace>
  <inkml:trace contextRef="#ctx0" brushRef="#br0" timeOffset="1">304 0 3224 0 0,'0'0'15467'0'0,"1"3"-14392"0"0,3 16-8 0 0,0 1-1 0 0,1 22 1 0 0,-3-20-842 0 0,9 42-1 0 0,-8-54-224 0 0,-1-1 0 0 0,1 0 0 0 0,1 0 0 0 0,0 0 0 0 0,0-1 0 0 0,1 1 0 0 0,0-1 0 0 0,0 0 0 0 0,11 13 0 0 0,-13-18 1 0 0,1 0 0 0 0,-1 0 0 0 0,1 0 0 0 0,-1-1 0 0 0,1 1 0 0 0,7 2 0 0 0,-9-4-6 0 0,0 0 0 0 0,0 0-1 0 0,0-1 1 0 0,0 1 0 0 0,0-1 0 0 0,0 0 0 0 0,1 1 0 0 0,-1-1-1 0 0,0 0 1 0 0,0 0 0 0 0,0 0 0 0 0,1-1 0 0 0,-1 1 0 0 0,0 0-1 0 0,4-2 1 0 0,0 0-119 0 0,-1-1 0 0 0,1 0 0 0 0,0 0 0 0 0,-1-1 0 0 0,0 0 0 0 0,1 1 0 0 0,-1-2 0 0 0,-1 1 0 0 0,1 0-1 0 0,-1-1 1 0 0,0 0 0 0 0,0 0 0 0 0,0-1 0 0 0,4-6 0 0 0,27-62-6517 0 0,-24 52 4468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3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62 243 11456 0 0,'0'0'528'0'0,"-2"0"-16"0"0,0 1-468 0 0,0 0 0 0 0,-1 0 0 0 0,1 0 0 0 0,0 0 0 0 0,0 0 0 0 0,0 0 1 0 0,0 1-1 0 0,0-1 0 0 0,-2 3 0 0 0,-3 2 1051 0 0,5-5-787 0 0,1 0 0 0 0,0 1 0 0 0,-1-1 1 0 0,1 1-1 0 0,0-1 0 0 0,0 1 0 0 0,0-1 1 0 0,0 1-1 0 0,1 0 0 0 0,-1-1 0 0 0,0 1 1 0 0,0 3-1 0 0,-5 8 1295 0 0,4-9-1309 0 0,1-1 1 0 0,-1 1-1 0 0,1-1 0 0 0,0 1 0 0 0,0 0 0 0 0,1-1 1 0 0,-1 1-1 0 0,0 5 0 0 0,2 35 572 0 0,-1-22-504 0 0,1-3-140 0 0,1-1 0 0 0,6 29 0 0 0,-1-8-199 0 0,-5-30-125 0 0,1 1-1 0 0,-1-1 1 0 0,5 9-1 0 0,-2-5-217 0 0,5 5-2146 0 0</inkml:trace>
  <inkml:trace contextRef="#ctx0" brushRef="#br0" timeOffset="1">155 1 10592 0 0,'0'0'1290'0'0,"1"1"-292"0"0,14 13 2000 0 0,1 0-942 0 0,-8-4-861 0 0,-3-5-770 0 0,-1 0-1 0 0,0 1 0 0 0,0 0 0 0 0,0 0 1 0 0,-1 0-1 0 0,4 10 0 0 0,6 17 407 0 0,-2-5-206 0 0,-1 1-1 0 0,11 55 0 0 0,-15-34-254 0 0,-2-1-1 0 0,-5 87 0 0 0,-4-83-281 0 0,-4 0 0 0 0,-15 56 0 0 0,-7 4-88 0 0,13-60-350 0 0,3-11-94 0 0,5-13-1584 0 0,-4-4-6397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0 2760 0 0,'0'0'1581'0'0,"1"2"-116"0"0,1 0-1172 0 0,-1 0 0 0 0,1-1 0 0 0,-1 1 0 0 0,0 0 0 0 0,0 0-1 0 0,0 0 1 0 0,0 0 0 0 0,0 0 0 0 0,0 1 0 0 0,0-1-1 0 0,-1 0 1 0 0,1 5 2117 0 0,-2-6-2257 0 0,-1-1-1 0 0,1 1 0 0 0,0 0 0 0 0,-1 0 1 0 0,1 0-1 0 0,0 0 0 0 0,0 0 1 0 0,0 0-1 0 0,-1 0 0 0 0,1 1 1 0 0,1-1-1 0 0,-1 0 0 0 0,0 1 0 0 0,0-1 1 0 0,0 0-1 0 0,0 3 0 0 0,-4 4 90 0 0,-33 57 509 0 0,33-58-751 0 0,1 1 0 0 0,1-1 0 0 0,-5 15 0 0 0,-8 14 0 0 0,11-26 257 0 0,1 1 0 0 0,-7 20 0 0 0,7-19-11 0 0,0 0 1 0 0,-6 12-1 0 0,5-13-76 0 0,-8 24 0 0 0,-2 3 3 0 0,-40 101-93 0 0,16-23 54 0 0,12-32-33 0 0,-47 132 392 0 0,42-121-243 0 0,-6 16-164 0 0,25-76-53 0 0,-17 69-1 0 0,17-51-33 0 0,-10 51 1 0 0,19-86 0 0 0,0 21 0 0 0,-4 17 0 0 0,-19 71 0 0 0,14-58 0 0 0,10-45 0 0 0,-2-1 0 0 0,-12 40 0 0 0,8-36 0 0 0,2-1 0 0 0,-4 31 0 0 0,6-30 0 0 0,-29 155-240 0 0,-5-20-569 0 0,21-96 1182 0 0,12-45-318 0 0,0 0 0 0 0,-2 22-1 0 0,5-24-135 0 0,-1 1-1 0 0,0-1 0 0 0,-2 0 0 0 0,-11 28 0 0 0,-10 33-294 0 0,8-21 289 0 0,6-18 87 0 0,10-27 0 0 0,-2-1 0 0 0,-8 19 0 0 0,8-20 0 0 0,2-6 0 0 0,0 0 0 0 0,0-1 0 0 0,-6 9 0 0 0,4 3 0 0 0,5-17 0 0 0,0 0 0 0 0,0 1 0 0 0,0-1 0 0 0,0 0 0 0 0,0 0 0 0 0,-1 1 0 0 0,1-1 0 0 0,0 0 0 0 0,0 0 0 0 0,0 1 0 0 0,0-1 0 0 0,-1 0 0 0 0,1 0 0 0 0,0 1 0 0 0,0-1 0 0 0,0 0 0 0 0,-1 0 0 0 0,1 0 0 0 0,0 1 0 0 0,0-1 0 0 0,-1 0 0 0 0,1 0 0 0 0,0 0 0 0 0,-1 0 0 0 0,1 0 0 0 0,-1 0 0 0 0,1 0 0 0 0,-1-1-1 0 0,1 1 1 0 0,-1 0 0 0 0,1-1-1 0 0,-1 1 1 0 0,1 0 0 0 0,-1-1-1 0 0,1 1 1 0 0,0-1 0 0 0,-1 1 0 0 0,1-1-1 0 0,0 1 1 0 0,-1 0 0 0 0,1-1-1 0 0,0 0 1 0 0,0 1 0 0 0,-1-1-1 0 0,1 1 1 0 0,0-1 0 0 0,0 1 0 0 0,0-1-1 0 0,0 0 1 0 0,-4-22-87 0 0,2 14-12 0 0,-4-29-160 0 0,2-1 0 0 0,1-70 0 0 0,3 105 258 0 0,-3-23-10 0 0,2 22 54 0 0,0-1 0 0 0,1 1 1 0 0,0 0-1 0 0,-1 0 0 0 0,2-1 0 0 0,0-6 0 0 0,1 0 430 0 0,-1 1-1 0 0,0-15 1 0 0,-1 25-83 0 0,-1 0 174 0 0,1 1-516 0 0,0 0 0 0 0,0-1-1 0 0,0 1 1 0 0,0 0 0 0 0,0 0-1 0 0,-1 0 1 0 0,1 0-1 0 0,0 0 1 0 0,0 0 0 0 0,0 0-1 0 0,0-1 1 0 0,0 1 0 0 0,0 0-1 0 0,0 0 1 0 0,0 0 0 0 0,0 0-1 0 0,0 0 1 0 0,0 0 0 0 0,-1 0-1 0 0,1 0 1 0 0,0 0 0 0 0,0 0-1 0 0,0 0 1 0 0,0 0 0 0 0,0 0-1 0 0,0-1 1 0 0,0 1 0 0 0,-1 0-1 0 0,1 0 1 0 0,0 0 0 0 0,0 0-1 0 0,0 0 1 0 0,0 0 0 0 0,0 0-1 0 0,0 0 1 0 0,0 0 0 0 0,-1 0-1 0 0,1 0 1 0 0,0 0-1 0 0,0 1 1 0 0,0-1 0 0 0,0 0-1 0 0,0 0 1 0 0,0 0 0 0 0,0 0-1 0 0,-1 0 1 0 0,1 0 0 0 0,0 0-1 0 0,0 0 1 0 0,-1 6-63 0 0,0-1 0 0 0,0 0 0 0 0,0 1 0 0 0,1-1 1 0 0,0 1-1 0 0,0-1 0 0 0,0 1 0 0 0,2 7 0 0 0,1 20 72 0 0,-3 18-53 0 0,4 159-51 0 0,-2-186 37 0 0,-1 5 22 0 0,2-1 1 0 0,1 1-1 0 0,9 32 1 0 0,-10-52-43 0 0,-2-3 26 0 0,0 0 1 0 0,1 0-1 0 0,0 0 0 0 0,1 0 1 0 0,-1 0-1 0 0,1 0 0 0 0,0-1 1 0 0,1 0-1 0 0,6 9 0 0 0,-9-12 4 0 0,1-1 0 0 0,0 1 0 0 0,0-1 0 0 0,1 1 0 0 0,-1-1 0 0 0,4 3 0 0 0,3-4 0 0 0,-4-1 0 0 0,-2 1 16 0 0,0-1-1 0 0,0 1 0 0 0,1-1 0 0 0,-1 0 0 0 0,0 0 1 0 0,0 0-1 0 0,0 0 0 0 0,-1 0 0 0 0,1 0 0 0 0,0-1 1 0 0,0 0-1 0 0,-1 1 0 0 0,1-1 0 0 0,-1 0 1 0 0,1 0-1 0 0,-1 0 0 0 0,0-1 0 0 0,2-2 0 0 0,4-4 15 0 0,-1-1 0 0 0,-1-1 0 0 0,9-15-1 0 0,7-28 50 0 0,-3 5-78 0 0,-2 10-663 0 0,8-16-4633 0 0,-1 9-1419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5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6040 2304 0 0,'4'-12'6462'0'0,"-13"11"492"0"0,9-2-6870 0 0,0 1 1 0 0,0 0 0 0 0,0-1-1 0 0,0 1 1 0 0,1-1 0 0 0,-1 1-1 0 0,1 0 1 0 0,-1-1 0 0 0,1 1 0 0 0,0 0-1 0 0,0 0 1 0 0,0 0 0 0 0,0 0-1 0 0,0-1 1 0 0,1 1 0 0 0,1-2-1 0 0,-1 2-31 0 0,-1 1 0 0 0,0-1 1 0 0,0 1-1 0 0,0-1 0 0 0,0 0 0 0 0,-1 0 0 0 0,1 1 0 0 0,0-1 0 0 0,-1 0 0 0 0,1 0 0 0 0,-1 0 0 0 0,0 0 0 0 0,1-2 0 0 0,4-14 364 0 0,4-1 176 0 0,0 0 1 0 0,-1 0-1 0 0,-1 0 0 0 0,6-30 0 0 0,-12 45-572 0 0,1 0 1 0 0,-1 0-1 0 0,1 0 1 0 0,0 0-1 0 0,2-4 1 0 0,-2 5 4 0 0,0 0-1 0 0,-1 0 1 0 0,1 0 0 0 0,-1 0-1 0 0,0-1 1 0 0,0 1 0 0 0,1-5-1 0 0,-1 2 80 0 0,0 1-1 0 0,1-1 1 0 0,0 1 0 0 0,0-1-1 0 0,5-9 1 0 0,-4 9 113 0 0,0 1 0 0 0,-1-1 0 0 0,3-9 0 0 0,19-56-570 0 0,-10 26 540 0 0,-11 37-129 0 0,-2 5-47 0 0,1-3 30 0 0,0-1 1 0 0,0 0 0 0 0,1-8 0 0 0,-2 11-28 0 0,0 1 0 0 0,0 0 1 0 0,1 0-1 0 0,-1 0 1 0 0,1 0-1 0 0,-1 0 0 0 0,1 0 1 0 0,4-5-1 0 0,-3 5 5 0 0,-1-1 0 0 0,1 0-1 0 0,-1 1 1 0 0,3-9 0 0 0,-1 4 33 0 0,0-1 0 0 0,9-15 0 0 0,-5 12-7 0 0,1-3 46 0 0,23-26 0 0 0,-22 30-68 0 0,-2 0 0 0 0,1-1 0 0 0,11-22 0 0 0,17-21-24 0 0,1-35 64 0 0,-24 47 0 0 0,-5 15-53 0 0,-7 23-1 0 0,-1 1-1 0 0,1 0 1 0 0,0-1 0 0 0,-1 1 0 0 0,1-10-1 0 0,-1 10-9 0 0,0 0-1 0 0,-1 0 0 0 0,2 0 1 0 0,-1-1-1 0 0,0 1 1 0 0,1 0-1 0 0,4-6 0 0 0,-6 8 1 0 0,1 1 0 0 0,-1 0 0 0 0,1-1 0 0 0,-1 1 0 0 0,1-1 0 0 0,-1 1 0 0 0,1-1 0 0 0,-1 1 0 0 0,0-1 0 0 0,0-2 0 0 0,0 3 0 0 0,0-1 0 0 0,0 0 0 0 0,1 0 0 0 0,-1 1 0 0 0,0-1 0 0 0,1 0 0 0 0,-1 0 0 0 0,1 1 0 0 0,0-3 0 0 0,8-20 0 0 0,-3 8 0 0 0,-3 5 0 0 0,1 1 0 0 0,1-13 0 0 0,6-17 0 0 0,-3 2 0 0 0,4-12-64 0 0,4 9 64 0 0,-4 13 0 0 0,-3 5 0 0 0,-7 20 0 0 0,-1-1 0 0 0,1 1 0 0 0,-1-1 0 0 0,0 1 0 0 0,2-7 0 0 0,10-32-64 0 0,-3 8 64 0 0,-7 28 0 0 0,-1 0 0 0 0,0 0 0 0 0,-1 0 0 0 0,1 0 0 0 0,-1 0 0 0 0,0-8 0 0 0,0 8 0 0 0,-1 0 0 0 0,1 0 0 0 0,3-12 0 0 0,1-2 0 0 0,-5 18 0 0 0,1 1 0 0 0,-1-1 0 0 0,1 1 0 0 0,-1-1 0 0 0,1 1 0 0 0,0 0 0 0 0,0-1 0 0 0,-1 1 0 0 0,1 0 0 0 0,2-3 0 0 0,-2 3 0 0 0,0 0 0 0 0,0 0 0 0 0,0-1 0 0 0,0 1 0 0 0,-1 0 0 0 0,1-1 0 0 0,0 1 0 0 0,-1-1 0 0 0,2-2 0 0 0,26-108 0 0 0,14 7 0 0 0,-31 78 18 0 0,1 0 0 0 0,21-34 0 0 0,-25 48 44 0 0,-1 0 1 0 0,-1 0 0 0 0,6-19-1 0 0,-7 16 3 0 0,-4 12-64 0 0,0 0 0 0 0,1 0 0 0 0,-1 0 0 0 0,1 1 0 0 0,-1-1 0 0 0,4-3 0 0 0,17-36-8 0 0,-16 29-37 0 0,12-21-1 0 0,-15 31 45 0 0,-1-1 0 0 0,0 1 0 0 0,0-1 0 0 0,-1 0 0 0 0,1 1 0 0 0,-1-1 0 0 0,0 0 0 0 0,-1 0 0 0 0,1-7 0 0 0,0 1 0 0 0,6-23 23 0 0,-5 25-13 0 0,-1 0 1 0 0,1-1-1 0 0,-1-13 0 0 0,0 13-3 0 0,1 1 0 0 0,-1-1 0 0 0,1 0 0 0 0,1 1 0 0 0,0-1 0 0 0,5-10 0 0 0,5-17 8 0 0,-6 17-15 0 0,17-32 0 0 0,-14 30 0 0 0,28-73 0 0 0,-38 93 0 0 0,4-9 0 0 0,-1 1 0 0 0,1 0 0 0 0,8-15 0 0 0,-9 19 16 0 0,0 0 0 0 0,-1 0-1 0 0,4-10 1 0 0,-5 10-3 0 0,1 1 0 0 0,0 0 0 0 0,0 0 0 0 0,4-8 0 0 0,-4 9-6 0 0,1 0-1 0 0,-1 0 0 0 0,-1 0 1 0 0,3-8-1 0 0,-3 8-1 0 0,0 1-1 0 0,1 0 1 0 0,-1-1 0 0 0,1 1-1 0 0,-1 0 1 0 0,3-3-1 0 0,-1 0-4 0 0,0 1 0 0 0,0-1 0 0 0,0 1 0 0 0,3-12 0 0 0,-4 10 0 0 0,1 1 0 0 0,-1 0 0 0 0,7-10 0 0 0,4-10 0 0 0,-12 24 6 0 0,0 0 0 0 0,0 0 1 0 0,0 0-1 0 0,-1 0 0 0 0,1 0 0 0 0,-1 0 0 0 0,0 0 0 0 0,1-4 0 0 0,2-8 14 0 0,-3 11 23 0 0,0-6-8 0 0,0 8-24 0 0,4-12 17 0 0,1 1-28 0 0,-4 8 0 0 0,0 1 0 0 0,0-1 0 0 0,0 0 0 0 0,0 0 0 0 0,1-6 0 0 0,-2-1 0 0 0,3 9 0 0 0,-2 1 0 0 0,-1 1 0 0 0,1 0 0 0 0,0-1 0 0 0,-1 1 0 0 0,1 0 0 0 0,-1-1 0 0 0,1 1 0 0 0,-1-1 0 0 0,1 1 0 0 0,-1-1 0 0 0,1 1 0 0 0,-1-1 0 0 0,0 1 0 0 0,1-1 0 0 0,-1 1 0 0 0,1-1 0 0 0,-1 1 0 0 0,0-1 0 0 0,0 0 0 0 0,1 1 0 0 0,-1-1 0 0 0,0-1 0 0 0,2-4 0 0 0,-1 3 0 0 0,-1 0 0 0 0,1 0 0 0 0,0 0 0 0 0,0 0 0 0 0,1 0 0 0 0,-1 0 0 0 0,3-2 0 0 0,2-16 0 0 0,-3 18 0 0 0,1 0 0 0 0,3-12 0 0 0,-3 5 0 0 0,1-1 0 0 0,19-34 0 0 0,-20 36 0 0 0,1 1 0 0 0,1-4 0 0 0,-7 9 0 0 0,2 0 0 0 0,10-12 0 0 0,-7 6 0 0 0,-2 2 0 0 0,2 1 0 0 0,1-1 0 0 0,0-1 11 0 0,-4 7 42 0 0,1-11 11 0 0,-2 9-64 0 0,0 3 0 0 0,0-1 0 0 0,0 1 0 0 0,0-1 0 0 0,1 1 0 0 0,-1-1 0 0 0,0 1 0 0 0,0-1 0 0 0,0 1 0 0 0,0-1 0 0 0,1 1 0 0 0,-1-1 0 0 0,0 1 0 0 0,0 0 0 0 0,1-1 0 0 0,-1 1 0 0 0,0-1 0 0 0,1 1 0 0 0,-1 0 0 0 0,0-1 0 0 0,1 1 0 0 0,-1 0 0 0 0,1-1 0 0 0,4-7 0 0 0,-4 0 0 0 0,2 0 0 0 0,2 3 0 0 0,0-2 0 0 0,0 2 0 0 0,-1 1 0 0 0,0-1 0 0 0,-3-2 0 0 0,0 2 0 0 0,3 0 0 0 0,6-8 54 0 0,-7 6-44 0 0,-1-1-10 0 0,-2 8 0 0 0,-1 0 0 0 0,1-1 0 0 0,0 1 0 0 0,0 0 0 0 0,0 0 0 0 0,0-1 0 0 0,1 1 0 0 0,-1 0 0 0 0,0 0 0 0 0,0-1 0 0 0,0 1 0 0 0,0 0 0 0 0,0 0 0 0 0,0 0 0 0 0,0-1 0 0 0,0 1 0 0 0,0 0 0 0 0,1 0 0 0 0,-1 0 0 0 0,0-1 0 0 0,0 1 0 0 0,0 0 0 0 0,0 0 0 0 0,0 0 0 0 0,1 0 0 0 0,-1-1 0 0 0,0 1 0 0 0,0 0 0 0 0,0 0 0 0 0,1 0 0 0 0,-1 0 0 0 0,0 0 0 0 0,1 0 0 0 0,-1-1 0 0 0,1 1 0 0 0,-1 0 0 0 0,1 0 0 0 0,-1 0 0 0 0,1 0 0 0 0,-1-1 0 0 0,1 1 0 0 0,-1 0 0 0 0,1 0 0 0 0,-1-1 0 0 0,0 1 0 0 0,1 0 0 0 0,-1-1 0 0 0,1 1 0 0 0,-1-1 0 0 0,0 1 0 0 0,1 0 0 0 0,-1-1 0 0 0,0 1 0 0 0,1-1 0 0 0,3-7 0 0 0,-2 0 0 0 0,5 1 0 0 0,-2 1 0 0 0,0 1 0 0 0,0-1 0 0 0,4 1 0 0 0,-5 0 0 0 0,1 1 0 0 0,0-4 0 0 0,-4 0 0 0 0,2 3 0 0 0,1-1 11 0 0,-2 4 32 0 0,0 1-40 0 0,-2 0-3 0 0,1 1 1 0 0,-1 0-1 0 0,1-1 0 0 0,-1 1 1 0 0,1 0-1 0 0,-1-1 0 0 0,1 1 1 0 0,-1-1-1 0 0,1 1 0 0 0,-1-1 1 0 0,1 1-1 0 0,-1-1 0 0 0,1 1 1 0 0,-1-1-1 0 0,0 0 0 0 0,0 1 1 0 0,1-1-1 0 0,-1-1 0 0 0,2-2 1 0 0,0-3-1 0 0,1 2 11 0 0,-1 2 32 0 0,2-3-33 0 0,-1 2 1 0 0,-1 2 32 0 0,5-6-1 0 0,-2-1 1 0 0,-4 7 0 0 0,3-1-22 0 0,-2 1 22 0 0,1-4-22 0 0,-2 4 22 0 0,0-6-21 0 0,3 1 26 0 0,1 1-36 0 0,-3 5-12 0 0,6-7 45 0 0,-8 5-3 0 0,12-13-11 0 0,-7 7-57 0 0,-5 7 94 0 0,4-8 399 0 0,6-6-464 0 0,-9 11-153 0 0,-1 1 37 0 0,1-3 98 0 0,9-6 136 0 0,-9 10 34 0 0,1-11-87 0 0,-2 13-66 0 0,0 0 0 0 0,0 0-1 0 0,1 0 1 0 0,-1-1 0 0 0,0 1 0 0 0,1 0-1 0 0,-1 0 1 0 0,0 0 0 0 0,1 0 0 0 0,0 0-1 0 0,-1 0 1 0 0,1 0 0 0 0,-1 0 0 0 0,1 0-1 0 0,0 0 1 0 0,0 0 0 0 0,0 0 0 0 0,0 1-1 0 0,-1-1 1 0 0,1 0 0 0 0,2-1 0 0 0,6-6 55 0 0,-8 7-60 0 0,0-1 0 0 0,0 0 0 0 0,0 0 0 0 0,0 0 0 0 0,0 0 0 0 0,-1 1 0 0 0,1-1 0 0 0,0 0 0 0 0,-1-1 0 0 0,0 1 0 0 0,1 0 0 0 0,-1 0 0 0 0,0 0 0 0 0,0 0 0 0 0,0 0 0 0 0,0 0 0 0 0,-1 0 0 0 0,1 0 0 0 0,0 0 0 0 0,-1 0 0 0 0,-1-4 0 0 0,2 6 5 0 0,0 0 0 0 0,0 0 0 0 0,0-1 0 0 0,0 1 0 0 0,0 0 0 0 0,-1 0 0 0 0,1 0 0 0 0,0-1 0 0 0,0 1 0 0 0,0 0 1 0 0,0 0-1 0 0,0-1 0 0 0,0 1 0 0 0,0 0 0 0 0,0 0 0 0 0,1 0 0 0 0,-1-1 0 0 0,0 1 0 0 0,0 0 0 0 0,0 0 0 0 0,0-1 0 0 0,0 1 1 0 0,0 0-1 0 0,0 0 0 0 0,0 0 0 0 0,0 0 0 0 0,1-1 0 0 0,-1 1 0 0 0,0 0 0 0 0,0 0 0 0 0,1 0 0 0 0,4-10 9 0 0,-5 2 44 0 0,0 7-53 0 0,0 1 0 0 0,0-1 0 0 0,0 1 0 0 0,0-1 0 0 0,0 1 0 0 0,0 0 0 0 0,0-1 0 0 0,0 1 0 0 0,0-1 0 0 0,0 1 0 0 0,0-1 0 0 0,0 1 0 0 0,0 0 0 0 0,0-1 0 0 0,0 1 0 0 0,0-1 0 0 0,0 1 0 0 0,0-1 0 0 0,1 1 0 0 0,-1 0 0 0 0,0-1 0 0 0,0 1 0 0 0,1 0 0 0 0,-1-1 0 0 0,1 1 0 0 0,6-13 64 0 0,-7 11-55 0 0,1 0-1 0 0,0 0 0 0 0,0 0 1 0 0,0 0-1 0 0,0 0 0 0 0,1 0 1 0 0,2-3-1 0 0,6-8 47 0 0,-8 7-37 0 0,0-1 10 0 0,20-45 66 0 0,-17 34 60 0 0,5-36 190 0 0,-2 24-283 0 0,-5 17-47 0 0,8-24 0 0 0,-1 10 39 0 0,4-11-3 0 0,-6 11-39 0 0,-7 23-14 0 0,0-1 1 0 0,0 1-1 0 0,1 0 1 0 0,-1 0 0 0 0,4-7-1 0 0,-4 10 1 0 0,0-1 0 0 0,-1 1 0 0 0,1-1 0 0 0,-1 0 0 0 0,1 0 0 0 0,-1 1 0 0 0,0-1 0 0 0,0 0 0 0 0,0 0 0 0 0,0-1 0 0 0,2-13 0 0 0,4-2 0 0 0,-5 15 0 0 0,0 0 0 0 0,1 0 0 0 0,-2 0 0 0 0,1-1 0 0 0,0 1 0 0 0,0-6 0 0 0,0-1 6 0 0,0 0-1 0 0,1 1 1 0 0,0 0 0 0 0,0-1-1 0 0,1 1 1 0 0,1 0-1 0 0,7-16 1 0 0,9-26 13 0 0,-11 29-19 0 0,-7 18 0 0 0,0 0 0 0 0,0 0 0 0 0,-1 0 0 0 0,1-1 0 0 0,0-5 0 0 0,1-1 0 0 0,-1 1 0 0 0,2 0 0 0 0,-1 0 0 0 0,2 1 0 0 0,5-12 0 0 0,-10 21 0 0 0,4-14 29 0 0,1-1 6 0 0,-3 11-29 0 0,0 0 1 0 0,-1 1-1 0 0,1-1 0 0 0,-1 0 0 0 0,2-7 1 0 0,5-12 19 0 0,2-7-26 0 0,-9 25 0 0 0,0 1 0 0 0,1-1 0 0 0,-1 0 0 0 0,1 1 0 0 0,0-1 0 0 0,4-5 0 0 0,-3 5 6 0 0,0-1 0 0 0,-1 0 0 0 0,1 0 0 0 0,-1 0 0 0 0,2-8-1 0 0,-2 6 5 0 0,1 0 0 0 0,6-16-1 0 0,-4 16 2 0 0,-3 5-5 0 0,-1 1 0 0 0,0 0 0 0 0,0-1 0 0 0,1 1 0 0 0,-2-1-1 0 0,1 1 1 0 0,0-1 0 0 0,0-2 0 0 0,15-45-6 0 0,-15 46 6 0 0,1-1-1 0 0,-1 0 1 0 0,1 0-1 0 0,-1 1 1 0 0,2-1-1 0 0,2-5 0 0 0,-2 5-1 0 0,-1 1 0 0 0,0 0-1 0 0,0-1 1 0 0,0 0 0 0 0,0 0-1 0 0,1-7 1 0 0,-1 2 8 0 0,1 1 0 0 0,0-1 0 0 0,0 0 0 0 0,7-11 0 0 0,5-15 3 0 0,3 2 38 0 0,-13 20-53 0 0,-2 5 0 0 0,0-1 0 0 0,1 1 0 0 0,0 0 0 0 0,6-9 0 0 0,12-28 0 0 0,-19 42 0 0 0,-1 0 0 0 0,-1 0 0 0 0,1 0 0 0 0,2-9 0 0 0,3-9 0 0 0,8-24 0 0 0,3 13 0 0 0,-10 20 0 0 0,-1 0 0 0 0,0-1 0 0 0,4-15 0 0 0,7-13 0 0 0,-1 6 0 0 0,-15 30 0 0 0,1 0 0 0 0,-1 0 0 0 0,6-7 0 0 0,-5 8 0 0 0,0-1 0 0 0,0 0 0 0 0,3-8 0 0 0,-1 1 0 0 0,0 0 0 0 0,0 1 0 0 0,8-12 0 0 0,-7 14 0 0 0,0-1 0 0 0,-1 0 0 0 0,7-22 0 0 0,11-15 0 0 0,-16 34 0 0 0,-6 13 0 0 0,0 0 0 0 0,0 0 0 0 0,0 0 0 0 0,-1-1 0 0 0,1 1 0 0 0,0 0 0 0 0,-1-1 0 0 0,1 1 0 0 0,-1 0 0 0 0,1-3 0 0 0,2-4 0 0 0,0 0 0 0 0,1 1 0 0 0,0-1 0 0 0,0 1 0 0 0,1 0 0 0 0,8-10 0 0 0,-3 4 0 0 0,-10 12 0 0 0,1 0 0 0 0,-1 0 0 0 0,1 0 0 0 0,-1 0 0 0 0,1 0 0 0 0,-1 0 0 0 0,0 0 0 0 0,0 0 0 0 0,0 0 0 0 0,1 0 0 0 0,-1 0 0 0 0,0-3 0 0 0,1-4 0 0 0,22-30 0 0 0,-23 37 0 0 0,1-1 0 0 0,0 1 0 0 0,-1-1 0 0 0,1 1 0 0 0,0-1 0 0 0,0 1 0 0 0,0 0 0 0 0,0-1 0 0 0,0 1 0 0 0,0 0 0 0 0,1 0 0 0 0,0-1 0 0 0,3-4 0 0 0,-4 2 0 0 0,4-1 0 0 0,3-4 0 0 0,5-8 0 0 0,-2 2 0 0 0,-2 6 0 0 0,23-21 0 0 0,-21 11 0 0 0,-7 13 0 0 0,10-13 0 0 0,-9 1 0 0 0,0 7-384 0 0,-2 11 50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5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2021 3680 0 0,'0'0'4758'0'0,"-1"-8"-3975"0"0,-3-4 1053 0 0,5 2-325 0 0,0 9-1447 0 0,1 0 1 0 0,-1-1-1 0 0,0 1 1 0 0,0-1-1 0 0,0 0 1 0 0,0 1-1 0 0,0-1 1 0 0,0 0 0 0 0,0 0-1 0 0,0-3 1 0 0,0 3 2 0 0,0 0 0 0 0,0 0 1 0 0,0 0-1 0 0,0 0 1 0 0,0 0-1 0 0,0 0 1 0 0,3-3-1 0 0,7-4 185 0 0,6-7 111 0 0,1-6 175 0 0,22-21 0 0 0,-19 21-198 0 0,2-1 23 0 0,15-17 161 0 0,-21 20-250 0 0,2 1-1 0 0,0 0 0 0 0,1 2 0 0 0,1 0 0 0 0,23-14 0 0 0,-34 25-122 0 0,0-1 0 0 0,23-8 0 0 0,-30 13-142 0 0,1 1-1 0 0,-1 0 0 0 0,1 0 0 0 0,-1 1 1 0 0,1-1-1 0 0,0 1 0 0 0,-1-1 1 0 0,1 1-1 0 0,0 0 0 0 0,-1 1 0 0 0,1-1 1 0 0,-1 1-1 0 0,1-1 0 0 0,5 3 0 0 0,-7-3-6 0 0,1 1 0 0 0,-1 0 0 0 0,1-1 0 0 0,0 0 0 0 0,-1 0 1 0 0,1 0-1 0 0,0 0 0 0 0,-1 0 0 0 0,1 0 0 0 0,4-1 0 0 0,-2 0 4 0 0,1 0 0 0 0,-1 0 0 0 0,0 1-1 0 0,1 0 1 0 0,-1 1 0 0 0,9 0 0 0 0,5 2-5 0 0,-9-1 1 0 0,0-1 0 0 0,0 1 0 0 0,-1 1 0 0 0,17 6 0 0 0,-20-7 21 0 0,0 0 1 0 0,0 0-1 0 0,0 0 0 0 0,9 1 1 0 0,-9-2 0 0 0,1 0 1 0 0,-1 1 0 0 0,11 3 0 0 0,-4 1 15 0 0,15 8-15 0 0,-27-13-21 0 0,-1-1-1 0 0,1 0 0 0 0,-1 1 0 0 0,1-1 1 0 0,-1 0-1 0 0,1 0 0 0 0,-1 1 0 0 0,1-1 1 0 0,0 0-1 0 0,-1 0 0 0 0,1 0 1 0 0,-1 0-1 0 0,1 0 0 0 0,0 0 0 0 0,-1 0 1 0 0,1 0-1 0 0,-1 0 0 0 0,2 0 0 0 0,2 0 6 0 0,0 0 4 0 0,19 8 38 0 0,-7 1-7 0 0,-12-7-33 0 0,0 0-1 0 0,-1 0 1 0 0,1 0-1 0 0,0-1 1 0 0,0 1-1 0 0,0-1 1 0 0,0 0-1 0 0,4 1 1 0 0,-6-2-4 0 0,-1 0 0 0 0,1 1 0 0 0,-1-1-1 0 0,0 1 1 0 0,1-1 0 0 0,-1 1 0 0 0,0 0 0 0 0,1 0 0 0 0,-1 0 0 0 0,0-1 0 0 0,0 1 0 0 0,0 0 0 0 0,0 0 0 0 0,2 3 0 0 0,1 0 29 0 0,38 33 186 0 0,-34-26-120 0 0,3 9-60 0 0,-8-17-40 0 0,-2-2 3 0 0,0 0 1 0 0,0 0-1 0 0,0 0 0 0 0,0 0 1 0 0,0 0-1 0 0,-1 0 1 0 0,1 1-1 0 0,0-1 1 0 0,-1 0-1 0 0,1 1 0 0 0,-1-1 1 0 0,1 2-1 0 0,18 42 78 0 0,-13-34-30 0 0,30 47 203 0 0,-33-51-181 0 0,1-1 0 0 0,-1 1 1 0 0,2 9-1 0 0,3 7 67 0 0,2 6 34 0 0,-1 1 101 0 0,-7-25-249 0 0,0 0 0 0 0,0 1 0 0 0,1 10 0 0 0,1 4 58 0 0,2-12 94 0 0,-5-7-171 0 0,0 0 1 0 0,-1-1 0 0 0,1 1-1 0 0,0 0 1 0 0,-1 0-1 0 0,1 0 1 0 0,-1-1 0 0 0,1 1-1 0 0,-1 0 1 0 0,1 0-1 0 0,-1 0 1 0 0,0 0 0 0 0,1 0-1 0 0,-1 0 1 0 0,0 0 0 0 0,0 0-1 0 0,0 0 1 0 0,0 1-1 0 0,2 7 19 0 0,-2-5-32 0 0,0-1 0 0 0,1 1 0 0 0,0-1 0 0 0,0 1 0 0 0,0-1 0 0 0,0 0 0 0 0,2 4 0 0 0,0 11 209 0 0,-2-9-144 0 0,0 20-51 0 0,-2-28-10 0 0,1 1 0 0 0,0-1 0 0 0,0 0 0 0 0,0 1 0 0 0,0-1 0 0 0,0 0 0 0 0,0 1 0 0 0,1-1 0 0 0,-1 0 0 0 0,0 1 0 0 0,1-1 0 0 0,-1 0 0 0 0,1 2 0 0 0,0-2 0 0 0,-1 0 0 0 0,1 0 0 0 0,-1 0 0 0 0,1 0 0 0 0,-1 0 0 0 0,0 1 0 0 0,0-1 0 0 0,0 0 0 0 0,0 0 0 0 0,0 0 0 0 0,0 0 0 0 0,0 0 0 0 0,0 2 0 0 0,0 2 0 0 0,4 15 0 0 0,-2-13 14 0 0,-1 0 0 0 0,1 0-1 0 0,-1 10 1 0 0,4 16-5 0 0,-2-22 2 0 0,-2-10-2 0 0,-1 1 0 0 0,1 0 0 0 0,-1-1 0 0 0,0 1 0 0 0,1 0 0 0 0,-1-1-1 0 0,0 1 1 0 0,0 0 0 0 0,0 0 0 0 0,0-1 0 0 0,-1 1 0 0 0,1 2 0 0 0,-1 1 3 0 0,1 17 52 0 0,3-6-16 0 0,-2-12-47 0 0,0 0-1 0 0,0-1 1 0 0,0 1 0 0 0,0 0-1 0 0,-1 0 1 0 0,1 0 0 0 0,-1 6-1 0 0,5 25 0 0 0,-4-28 0 0 0,1 1 0 0 0,-1-1 0 0 0,0 8 0 0 0,2 72 0 0 0,-3-84 0 0 0,2 10 0 0 0,2 8 0 0 0,2 1 0 0 0,-4-15 0 0 0,-1 0 0 0 0,1 0 0 0 0,-1-1 0 0 0,0 11 0 0 0,-1-14 0 0 0,4 15 0 0 0,-2-10 0 0 0,7 17 0 0 0,-6-16 0 0 0,0-1 0 0 0,3 15 0 0 0,1 7 0 0 0,2 16 0 0 0,-6-28 0 0 0,7 27 0 0 0,-5-9 64 0 0,-6-33-64 0 0,1-3 0 0 0,-1 1 0 0 0,1 0 0 0 0,0 0 0 0 0,0-1 0 0 0,0 1 0 0 0,0 0 0 0 0,0-1 0 0 0,0 1 0 0 0,0 0 0 0 0,0 0 0 0 0,0-1 0 0 0,0 1 0 0 0,0 0 0 0 0,1 0 0 0 0,-1-1 0 0 0,0 1 0 0 0,0 0 0 0 0,1-1 0 0 0,0 2 0 0 0,3 8 0 0 0,-3-8 0 0 0,0 0 0 0 0,-1 0 0 0 0,1 0 0 0 0,0 0 0 0 0,-1 1 0 0 0,0-1 0 0 0,1 0 0 0 0,-1 4 0 0 0,1 2 10 0 0,0 0 0 0 0,0 0 0 0 0,0 0 0 0 0,1 0 0 0 0,6 15 0 0 0,-4-11-6 0 0,6 24-4 0 0,-8-33 0 0 0,1 12 0 0 0,4 1 15 0 0,-6-14-10 0 0,0 0 0 0 0,0-1 0 0 0,-1 1 0 0 0,1 0 0 0 0,0 0 0 0 0,-1 0 0 0 0,1 0-1 0 0,-1 0 1 0 0,1 2 0 0 0,-2-1 0 0 0,1-1-1 0 0,0 0 0 0 0,0 0 0 0 0,0 0 0 0 0,1 0 1 0 0,-1 0-1 0 0,0 0 0 0 0,1 0 0 0 0,-1 0 1 0 0,2 4-1 0 0,0 1 13 0 0,0 6-17 0 0,-2-10 0 0 0,0 0 0 0 0,0 0 0 0 0,0 0 0 0 0,1 0 0 0 0,0 0 0 0 0,0 0 0 0 0,-1 0 0 0 0,3 4 0 0 0,4 7-1 0 0,-8-9 0 0 0,1-4 1 0 0,-1 0 1 0 0,1 0 0 0 0,0 0-1 0 0,0 0 1 0 0,0 0-1 0 0,0 0 1 0 0,0 0 0 0 0,0 0-1 0 0,0 0 1 0 0,0 0 0 0 0,0 0-1 0 0,0 0 1 0 0,0 0 0 0 0,1 0-1 0 0,-1 0 1 0 0,0 0-1 0 0,1 0 1 0 0,-1 0 0 0 0,1 0-1 0 0,0 1 1 0 0,18 67 63 0 0,-18-68-58 0 0,0 1 1 0 0,-1 0-1 0 0,1-1 0 0 0,-1 1 0 0 0,0 0 1 0 0,1 0-1 0 0,-1-1 0 0 0,0 1 0 0 0,0 0 1 0 0,0 0-1 0 0,0-1 0 0 0,0 1 1 0 0,-1 0-1 0 0,1-1 0 0 0,0 1 0 0 0,-2 3 1 0 0,7 33 3 0 0,-1-4 53 0 0,-4-28-53 0 0,1 0 1 0 0,0-1 0 0 0,-1 1 0 0 0,2 0 0 0 0,2 9 0 0 0,-1-3-7 0 0,-3-9 6 0 0,0-1-1 0 0,1 0 1 0 0,-1 0-1 0 0,1 0 1 0 0,0 0-1 0 0,-1 0 1 0 0,1 0 0 0 0,0 0-1 0 0,0 0 1 0 0,0 0-1 0 0,0 0 1 0 0,3 2-1 0 0,2 7 51 0 0,-4-8-49 0 0,0 1 1 0 0,1-1-1 0 0,-1 1 1 0 0,6 5 0 0 0,-6-7-11 0 0,0 1 0 0 0,0 0 0 0 0,0 0 0 0 0,-1 0 1 0 0,1 0-1 0 0,-1 0 0 0 0,0 0 0 0 0,0 0 0 0 0,1 4 0 0 0,1 2-2 0 0,7 12 29 0 0,-9-20-25 0 0,-1 0 0 0 0,1 0-1 0 0,-1 0 1 0 0,1 0 0 0 0,-1 0 0 0 0,1 0 0 0 0,-1 0-1 0 0,0 0 1 0 0,0 0 0 0 0,1 0 0 0 0,-1 0-1 0 0,0 2 1 0 0,1-1-3 0 0,0 0 0 0 0,0 0 0 0 0,0 0 0 0 0,0 0 0 0 0,0-1 0 0 0,0 1 0 0 0,1 0 0 0 0,-1-1 0 0 0,4 3 0 0 0,2 5 0 0 0,17 33 0 0 0,-21-33 0 0 0,-3-8 0 0 0,0 0 0 0 0,1-1 0 0 0,-1 1 0 0 0,0 0 0 0 0,0-1-1 0 0,0 1 1 0 0,1 0 0 0 0,-1-1 0 0 0,0 1 0 0 0,1-1 0 0 0,-1 1 0 0 0,1-1 0 0 0,-1 1-1 0 0,0-1 1 0 0,1 1 0 0 0,-1-1 0 0 0,1 1 0 0 0,-1-1 0 0 0,1 1 0 0 0,0-1-1 0 0,-1 0 1 0 0,1 1 0 0 0,-1-1 0 0 0,1 0 0 0 0,1 1 0 0 0,-2-1 3 0 0,0 0 1 0 0,1 0-1 0 0,-1 0 1 0 0,1 0 0 0 0,-1 1-1 0 0,0-1 1 0 0,1 0-1 0 0,-1 0 1 0 0,1 1-1 0 0,-1-1 1 0 0,0 0-1 0 0,1 0 1 0 0,-1 1 0 0 0,0-1-1 0 0,1 0 1 0 0,-1 1-1 0 0,0-1 1 0 0,0 1-1 0 0,1-1 1 0 0,-1 0-1 0 0,0 2 1 0 0,1-2 4 0 0,-1 1 0 0 0,1 0 0 0 0,0 0 0 0 0,-1 0 0 0 0,1 0 0 0 0,0-1 0 0 0,-1 1 0 0 0,1 0 0 0 0,0-1 0 0 0,0 1 1 0 0,0-1-1 0 0,0 1 0 0 0,0-1 0 0 0,0 1 0 0 0,1 0 0 0 0,12 7 191 0 0,-14-7-123 0 0,20 8 69 0 0,-16-9-116 0 0,-2 0-20 0 0,-1 0 0 0 0,0 1-1 0 0,0-1 1 0 0,0 0 0 0 0,1 0 0 0 0,-1 1-1 0 0,0-1 1 0 0,0 1 0 0 0,0-1 0 0 0,0 1-1 0 0,1 0 1 0 0,-1-1 0 0 0,0 1 0 0 0,1 1-1 0 0,5 2 10 0 0,-4-2-11 0 0,0-1 0 0 0,0 1 0 0 0,0-1 0 0 0,1 0 0 0 0,-1 0 0 0 0,0 0-1 0 0,0 0 1 0 0,7 0 0 0 0,-8 0-7 0 0,0-1-1 0 0,0 1 1 0 0,-1-1-1 0 0,1 0 1 0 0,0 0-1 0 0,0 0 1 0 0,0 0 0 0 0,0 0-1 0 0,2 0 1 0 0,4-1 84 0 0,-6 0-52 0 0,1 1 0 0 0,-1-1 0 0 0,0 1 0 0 0,0-1 0 0 0,0 0 0 0 0,0 0 0 0 0,0 0 0 0 0,-1 0-1 0 0,1 0 1 0 0,0-1 0 0 0,0 1 0 0 0,-1 0 0 0 0,1-1 0 0 0,1-2 0 0 0,23-27 489 0 0,-16 17-236 0 0,21-23 0 0 0,-16 20-185 0 0,11-13 94 0 0,-25 29-190 0 0,-1 1 0 0 0,1 0 0 0 0,-1-1-1 0 0,0 1 1 0 0,1-1 0 0 0,-1 1 0 0 0,0 0 0 0 0,1-1-1 0 0,-1 1 1 0 0,0-1 0 0 0,0 1 0 0 0,1-1-1 0 0,-1 1 1 0 0,0-1 0 0 0,0 1 0 0 0,0-1 0 0 0,0 0-1 0 0,2-3 9 0 0,10-10 83 0 0,-10 13-89 0 0,-1-1 0 0 0,1 1 0 0 0,-1-1 0 0 0,1 1-1 0 0,-1-1 1 0 0,0 1 0 0 0,0-1 0 0 0,0 0-1 0 0,0 0 1 0 0,2-3 0 0 0,0-4 36 0 0,2 0-1 0 0,-1 1 1 0 0,1 0-1 0 0,7-10 1 0 0,5-8 29 0 0,35-58 113 0 0,13-2-98 0 0,-43 65-54 0 0,-19 19-29 0 0,0-1 0 0 0,0 1-1 0 0,-1-1 1 0 0,1 0 0 0 0,0 1 0 0 0,-1-1 0 0 0,0 0 0 0 0,0-1-1 0 0,3-5 1 0 0,35-73 69 0 0,-11 33-33 0 0,-18 30 4 0 0,17-35-1 0 0,-2 0-5 0 0,5-13 64 0 0,29-109 149 0 0,-47 137-204 0 0,3-15 17 0 0,0-14 21 0 0,11-54 46 0 0,-14 59-80 0 0,4-20 30 0 0,7-47 26 0 0,0-2-73 0 0,14-68-33 0 0,-15 94 0 0 0,7-12 0 0 0,-9 40 0 0 0,20-74 0 0 0,-22 69 0 0 0,14-52 0 0 0,-20 91 0 0 0,11-72 0 0 0,-20 98 0 0 0,6-25 0 0 0,-4 26 0 0 0,2-22 0 0 0,11-42 0 0 0,-15 59 0 0 0,13-36 0 0 0,-9 33 0 0 0,5-29 0 0 0,-6 10 0 0 0,14-65 0 0 0,-18 95 0 0 0,3-23 0 0 0,-1 0 0 0 0,7-64 0 0 0,-4 27 0 0 0,-4 41 0 0 0,-2 13 0 0 0,1 1 0 0 0,1-1 0 0 0,10-29 0 0 0,-4 10-9 0 0,-7 27-35 0 0,-1-7 31 0 0,-2 16 13 0 0,0 0 1 0 0,0 0-1 0 0,0 1 0 0 0,1-1 0 0 0,-1 0 0 0 0,1 1 0 0 0,0-1 1 0 0,0 1-1 0 0,0-1 0 0 0,2-3 0 0 0,-2 3 2 0 0,0 0 1 0 0,0 0-1 0 0,0 0 0 0 0,0 1 0 0 0,0-1 0 0 0,-1 0 1 0 0,1 0-1 0 0,-1-1 0 0 0,0 1 0 0 0,0-4 0 0 0,2-16 38 0 0,-1 16-14 0 0,1 1-57 0 0,-1-1-1 0 0,0 0 1 0 0,0 0-1 0 0,-1-1 1 0 0,0-11-1 0 0,-1 17-22 0 0,-3-2-17 0 0,4 3 63 0 0,-1 1-1 0 0,1 0 0 0 0,-1 0 1 0 0,1 0-1 0 0,-1 0 1 0 0,0 0-1 0 0,1-1 1 0 0,-1 1-1 0 0,1 0 0 0 0,-1 0 1 0 0,1 0-1 0 0,-1 0 1 0 0,0 1-1 0 0,1-1 0 0 0,-1 0 1 0 0,1 0-1 0 0,-1 0 1 0 0,1 0-1 0 0,-1 1 1 0 0,1-1-1 0 0,-2 1 0 0 0,-9 4-37 0 0,6-1 26 0 0,0 1-1 0 0,0 0 1 0 0,0 0-1 0 0,1 0 1 0 0,0 0-1 0 0,0 1 1 0 0,0 0-1 0 0,1 0 1 0 0,-4 8 0 0 0,-17 25-61 0 0,8-21-139 0 0,-27 24 0 0 0,-10 13-249 0 0,49-51 352 0 0,0 1-63 0 0,0 0 0 0 0,0 0 0 0 0,0 1 0 0 0,-3 6 0 0 0,7-11-236 0 0,-2 1-539 0 0,-3 2 724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6:5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5064 0 0,'0'0'389'0'0,"12"-4"5735"0"0,-9 4-5727 0 0,1 0-1 0 0,0 0 1 0 0,-1 1 0 0 0,1-1 0 0 0,-1 1-1 0 0,1 0 1 0 0,0 0 0 0 0,-1 0 0 0 0,0 0-1 0 0,1 1 1 0 0,-1-1 0 0 0,0 1 0 0 0,0 0-1 0 0,0 0 1 0 0,0 0 0 0 0,0 1 0 0 0,0-1-1 0 0,0 0 1 0 0,-1 1 0 0 0,1 0 0 0 0,-1 0-1 0 0,4 6 1 0 0,14 27 1360 0 0,23 56-1 0 0,-20-44-1197 0 0,11 16-198 0 0,-26-51-325 0 0,3 5-18 0 0,1-3-80 0 0,3 2-887 0 0,-5-7-4121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20:26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1091 1895 864,'0'0'76,"0"0"-60,0 0-16,0 0 0,0 0 124,0 0 23,0 0 4,-6-10 1,6-5-53,0 1-11,0-6-1,6 6-1,5-1-38,-6 0-7,-10 1-1,5-1-1,-6-4-17,6-1-3,0-4-1,-5 4 0,5 1-10,-6-5-8,1 4 9,-1-4-9,-5-1 0,0 1 0,6-5 0,-1 4 0,1-4 0,-6 0 0,0 0 0,-5 4 0,10 1 0,-5 0 0,0-1 0,-5 1 0,5 0 12,0-1 4,0 11 0,-6-6 0,12 6 3,-12-6 1,12 6 0,-6 4 0,-6-5-6,6 10-1,0-4 0,6 4 0,-6 0-4,11 5-1,-11 0 0,0 5 0,0 0 2,0-1 0,5 1 0,-5 10 0,11-15-10,-11 10 0,6-5 0,-1 9 0,-5 6 0,6-6 0,-6 6 0,0-6 0,5 1 0,-4-5 0,4 4 0,1 6 0,-6-6 0,0 1 0,5 0 0,-5-6 0,6 6 0,-6-10 0,0 5 0,5-6 0,6-4 0,-11 5 0,0 0 0,-5 0 0,16-5 0,0 0 0,-11-5 0,0 0 8,0-4 3,0-6 0,5 0 0,-5 1 0,0-1 5,0-9 0,6-1 1,-6 1 0,0 0-2,0-5-1,5-1 0,-5 1 0,6 0-2,-1 5 0,1-1 0,-6 1 0,5-5 13,1-1 3,-6 6 0,5-5 0,1 0-28,-6-1-14,5 6 2,-5-10 0,6 5 20,0-5 5,5-5 1,-6 0 0,1 5-6,-1 4-8,1-9 11,-1 5-11,1 5 8,-1-5-8,1-5 0,-1 5 0,1 5 0,-1-5 0,1 4 0,-1 1 0,-5 0 0,11 5 0,0 4 0,0-9 0,0 9 0,-5 6 0,5-6 0,-6 1 0,1 9 0,-1-4 0,6-1 0,0 5 0,0 10 0,-5-5 0,5-4 0,0 9 0,0-10 0,0 10 0,-6-5 0,6 5 0,11 0 0,-11 0 0,0 0 0,0 0 0,0 0 0,0 0 0,6-10 0,-6 10 0,0 0 0,0 0-16,5 0 5,-5 0 1,0 0 10,0 0 0,11 0 0,-11 0 0,0 0 0,0 0 0,0 0 0,0 0 0,0 15 0,0-15 0,11 10 0,-5-1 0,5 1 0,-6 5 8,6-6-8,0 6 0,0 0 0,6-6 0,-1 1 0,-5 0 0,5 4 0,-5 6-8,6-5 0,-1-1 0,1 1 8,-6-5 0,5 4 0,1-4-8,-6 0 8,0-1 11,-11-9-3,0 0 0,11 5-27,-11-5-5,0 0-2,0 0 0,0 0-49,0 0-9,0 0-3,-6-10-887</inkml:trace>
  <inkml:trace contextRef="#ctx0" brushRef="#br0" timeOffset="-911.45">1157 1749 1209,'0'0'53,"0"0"12,5-5-52,-5 5-13,11-5 0,-11 5 0,0 0 169,6-5 31,-6 5 7,11-5 1,-11 5-116,0 0-22,0 0-5,11 0-1,-6 0-20,-5 0-4,0 0 0,0 0-1,11 10-14,-11 0-2,0-10-1,0 14 0,0-4-10,0 0-1,0 4-1,0 6 0,-11-6-10,11 1 0,-5 4 0,5 1 0,-6-5 12,-5 4 0,6-4 0,-1 4 0,1 1-12,-6-6 0,0 1 0,5-1 0,-5 6 0,6-10 0,-1-1 0,6-9 0,-11 5 0,11-5 0,0 0 0,0 0 0,-5-9 0,-6 4-11,-6-5 3,6-5 0,0 1 8,6-6 0,-1 1 0,-4-1 0,-1 6 0,5-6-8,-5 6 0,0-1 0,6-5-36,-1 1-8,-5-5 0,0 4-1,-5 6-160,10 4-32</inkml:trace>
  <inkml:trace contextRef="#ctx0" brushRef="#br0" timeOffset="223.09">207-14 1566,'5'0'69,"-5"0"15,0 0-68,0 0-16,0 0 0,0 0 0,0 0 112,0 0 20,0 0 3,-5 14 1,-1 1-39,-5-1-7,0-4-2,-5 10 0,-1-6-28,1 1-5,-1 4-2,-5 1 0,6-1-27,-12-4-6,6 4 0,0 1-1,0-5-19,-5-1-11,11 1 2,-12-1-766,6-4-153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7.12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14 579,'6'-15'25,"-6"15"7,0 0-32,0 0 0,0 0 0,0 0 0,0 0 56,0 0 6,-6 0 1,6 0 0,0 0-14,0 0-2,0 0-1,0 0 0,0 0 11,0 0 3,0 0 0,0 0 0,-11 0 1,11 0 1,0 0 0,0 0 0,-11 0-8,0 5-2,11-5 0,0 0 0,0 0-12,-5 0-4,-6 5 0,5 0 0,6-5 12,-10 4 3,-1 6 0,0 0 0,11-10-17,-6 15-3,-5-1-1,0 1 0,0-1-11,6-4-3,-1 5 0,1 4 0,-6-4-8,5 0-8,1-6 12,5 6-12,-11-5 13,5 4-4,6 1-1,0 0 0,0-6-8,0 1 0,0 5 0,6-1 0,-1-9 0,1 5 0,-1 5 0,6-1-11,0-4 11,6 0 0,-6-5 0,-6 4-8,-5-9 8,17 0 0,-1 5 0,-5 0-8,-11-5 8,16-5-8,6 0 8,-5 5-8,-17 0 8,5-9-10,12 4 10,-1-5-10,-5-5 10,0 6 0,-5-6 0,5 0 0,5 1 0,-5-1 0,-5 0 0,-1-4 0,0-1 10,-5 11-2,-5-1-8,0-5 12,-6 6-12,11-1 9,0 0-9,0 0 8,-11 1-8,0-6 10,5 0-10,6 6 10,-5-1-10,-6 0 12,0 0-12,11 10 12,0 0-12,0 0 0,0 0 0,0 0-11,-11 10-57,0 0-11,0 9-2,5-4-787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2.7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433-53 1270,'0'0'56,"0"0"12,11-5-54,0 0-14,-5 0 0,5-4 0,0 4 128,-11 5 24,0 0 4,0 0 0,0 0-36,0 0-8,0 0-2,0 0 0,0 0-30,0 0-5,0 0-2,0 0 0,-6 14-37,-5 1-7,6 4-1,-1 1-1,-5-1-18,6-4-9,-6 9 10,5-4-10,1 4 8,-1-4-8,1 4 0,0 1 0,5-1 0,-6 0 0,6 1 0,6 4-10,-1-5-3,0 1-1,6-1 0,-5 0 0,10-9-4,1 5-1,-1-6 0,6-4 0,0 0-4,11-5-1,-6-1 0,12-8 0,-1-1-12,6-5-2,0-5-1,11 1-986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1T08:08:45.045"/>
    </inkml:context>
    <inkml:brush xml:id="br0">
      <inkml:brushProperty name="height" value="0.053" units="cm"/>
      <inkml:brushProperty name="color" value="#FF0000"/>
    </inkml:brush>
  </inkml:definitions>
  <inkml:traceGroup>
    <inkml:annotationXML>
      <emma:emma xmlns:emma="http://www.w3.org/2003/04/emma" version="1.0">
        <emma:interpretation id="{DACA8C32-6858-4E1A-B160-C0937C01AF9D}" emma:medium="tactile" emma:mode="ink">
          <msink:context xmlns:msink="http://schemas.microsoft.com/ink/2010/main" type="inkDrawing"/>
        </emma:interpretation>
      </emma:emma>
    </inkml:annotationXML>
    <inkml:trace contextRef="#ctx0" brushRef="#br0">23463 12320 8566,'7'0'-2823,"1"0"2823,-8 0 22,0 0 14,8 0 1,-7-3 50,4-2-68,-4 4 0,-1-6 172,0 7 354,0-6-377,8 4-22,-7-4 93,7 6-56,-8 0 18,0-7-72,0 5-4,0-5-46,0 7-30,0 0 90,-8 0-65,-1 0 1,-1 0-191,0 0 1,5 0 91,-6 0 1,5 6-41,-4-1 0,5 0 51,-5-5 0,5 1-15,-6 4 16,7-3 6,-10 4 0,11-6 2,-8 0 3,8 0 0,-5 0 199,3 0-190,2 0 0,-6 0 200,4 0-133,4 0 7,-13 0-65,5 0 1,-1 2 8,-2 3-48,2-4 1,0 7 52,0-8 0,4 0-49,-4 0 30,-1 0 1,-5 1-44,1 4 1,5-4 19,-1 5 4,0-5 1,-4-1 9,-2 0 1,7 0 7,0 0 21,0 0 1,-6 0-23,0 0-2,0 0 1,1 0-2,-1 0 1,5 0 47,1 0 0,0 0-13,-7 0 0,7 0 3,0 0 1,0 0-9,-7 0 1,2 0 0,-1 0 0,1 0-63,-1 0 0,0 0 53,1 0 0,-2 0-32,2 0 1,0 0 0,-2 0 0,2 0-5,-1 0 0,1 0 1,-2 0 0,2 0-3,0 0 1,-2 0 3,2 0 0,-2 0 1,2 0 0,0 0 2,-1 0 0,-5 5 3,0 0 0,1-1 0,3-4 0,2 0 0,-2 0 0,1 0 0,-6 0 0,5 0 6,-4 0 0,4 0 0,1 0 1,0 0-2,1 0 0,-2 0 1,2 0 0,0 0 7,-2 0 1,-3 0-10,-1 0 1,0 0 16,5 0 1,1-1-16,-2-4 0,-3 4 24,-2-5 1,-3 5-19,4 1 0,-2 0 1,2 0 0,1 0 0,-5 0 0,3 0-3,-4 0 1,5 0 39,-5 0 0,7-5-32,-1 0 0,-3 1-8,1 4 0,2 0 4,4 0 1,-5 0 2,0 0 1,0 0 0,5 0 0,1 0 0,-2 0 1,2 0-18,-1 0 0,6 0-5,-1 0 0,1 0-17,-6 0 39,1 0-43,-2 0-30,2 0-6,6 0-134,-5 0-324,13 0 294,-7 6 0,8-3-187,0 7 0,0-5-119,0 5 0,0-5 531,0 5 0,0-7 0,0 3 0</inkml:trace>
    <inkml:trace contextRef="#ctx0" brushRef="#br0" timeOffset="1">21859 12126 7658,'0'-10'-816,"0"1"1083,-6 5 1,2-2-76,-6 6 1,3 0-71,-3 0 1,0 1-226,-5 4 1,1-1 96,3 5 0,-8 1 90,3 5 1,-3 0-101,3 0 1,1 4 105,-2 2 1,-3-2-115,-1-4 0,0 0 86,5-1 0,6 2-12,0-2 0,4 2-60,-5-2 0,9-4-32,-5 0 347,6 0-255,1 4 0,8-1 153,2-2 1,4-5-107,1-6 0,8 5 21,3 0 1,1 0-35,3-5 1,-2 2 16,9 3 0,-3-4-40,-4 4 0,2 2-126,0-2 1,4 4-225,1-4 0,-5 7 110,-7-2 1,-5 3-449,1 2 0,-6 2 627,-4 2 0,3 4 0,-5 7 0</inkml:trace>
    <inkml:trace contextRef="#ctx0" brushRef="#br0" timeOffset="2">9161 8669 12611,'-7'8'-849,"5"-1"-191,-3-1 935,3-5 78,2 13-261,-7-13 618,5 12-325,-5-11 1,2 7-332,0-4 331,0-4 614,5 6-725,-8-7 591,7 0 68,-7 0-506,8 0 207,0 0-79,8 0-160,-7 0-140,13 0 500,-5 0-306,7-7 1,0 6-10,-1-4 1,-4 2 33,-1 3 1,-5 0-81,5 0 1,-1-1 117,3-4 0,2 3-30,-4-3 0,-1 4 83,1 1-149,0 0 0,6-5 11,0 0 1,-6-1-10,1 6 0,-1 0-28,5 0 0,-3 0 60,-2 0-87,0 0 0,7-4 51,-2-1 1,-5 0-26,1 5 0,-1 0-13,6 0 0,-6 0-26,1 0 0,-1-5 58,6 1 0,0-1-18,-1 5 0,2 0-47,-2 0 1,0-6 69,2 1 1,-2 0-57,1 5 1,-1-1 72,1-4 1,1 3 4,5-3 1,-4 4-23,2 1 0,-2-5-18,-3 0 1,3-1-18,3 6 1,-4 0 17,4 0 1,-3 0-56,-3 0 0,2 0-32,-2 0 1,0 0 36,1 0 1,5 0-20,0 0 0,-1 0 28,-3 0 1,-2 0-373,2 0 193,-2 0 1,0 0-294,1 0-12,0 0 261,6 0 1,-4-4 84,2-1 0,3 0 0,-1 5-219,-3 0 152,5 0 0,-4-1 197,6-4 0,-1 3 0,3-3 3,-3 4 0,-3-2 47,3-2 1,2 4 0,3-4 38,-5 3-29,6-4 0,-7 4-18,7-3 1,-1 4 0,-3 1 18,0 0 0,0-5 1,3 0 86,2 1-87,-7 2-11,4 2 1,-10-5-1,5 1 36,-1 0-2,5 3-23,-10 1-23,4 0 1,-5-1 6,-2-5 0,-5 4-71,2-2-11,-2 2 110,-1 2-22,5 0-1118,-13 0 710,6 0 1,-9 2-425,-3 2 1,-4 0 813,-6 6 0,-8-1 0,-1 7 0</inkml:trace>
    <inkml:trace contextRef="#ctx0" brushRef="#br0" timeOffset="3">9553 8401 8560,'-9'-6'-456,"3"3"-442,6-3 829,0 6 360,0-7-660,0 6 30,0-5 272,0 6 64,-8 0-12,7 0 85,-13 0-41,13 0 78,-14 6 0,12-5-74,-8 5 29,8-5 1,-6-1-5,4 0 0,2 0 1,-8 0 1,6 0-33,-6 0 1,2 2 1,-1 2 1,-4-1-32,4 2 1,-4 2-10,-3-3 0,-3 7-32,-1 0 0,-2-4 63,3 4 0,-3-1-34,-4 4 1,-2-3 5,2-2 1,3 1-17,-2 5 29,-1-7-2,-3 6 1,3-8 3,1 3 0,5 5 23,-5-4 0,5-2 3,-5 2 1,7-5 130,-3 5-149,5-7 0,1 6 9,1-5 0,4-2 26,1 2 0,5-1 51,-6-3-31,8 0 6,-5 0-76,8 6-12,0-4 69,0 4-9,0-6-27,0 7 0,8 2 80,2 5 1,4-2 7,2 2 1,1-2 11,4 8 0,3 1 27,8-1 1,1 7-43,4-3 1,3 0 9,7 0 1,7 1-169,3 5 1,-1 1 85,2 3 0,-1 0-187,7 5 1,-1-4-76,-1 5 0,3-1-453,3 5 1,-3 1 145,3-1 535,-32-19 0,-1 1 0,35 23 0,-33-22 0,-1-1 0,33 28 0,-36-24 0,-2 2 0,1 4 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2.5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77F314-7055-482A-8101-3F097E14086D}" emma:medium="tactile" emma:mode="ink">
          <msink:context xmlns:msink="http://schemas.microsoft.com/ink/2010/main" type="inkDrawing" rotatedBoundingBox="32914,9664 33078,9989 32829,10114 32665,9789" semanticType="callout" shapeName="Other"/>
        </emma:interpretation>
      </emma:emma>
    </inkml:annotationXML>
    <inkml:trace contextRef="#ctx0" brushRef="#br0">3489 814 1920,'11'0'0,"-11"0"0,0 0 102,0 0 21,0 0 4,6 0 1,-6 0-52,0 0-9,0 0-3,0 0 0,11 9 3,-11-9 0,0 0 0,0 0 0,16 5-32,-5-5-7,5 0 0,-16 0-1,17 5-15,-1 0-4,1-5 0,-1 5 0,-16-5-8,17 5 0,5 5 0,-6-6 0,6 6 0,-6-5 0,1 5 0,-6 0 0,-11-10 0,16 9 0,1 6 0,-1-5 0,-16-10 0,17 14 0,-17-14 0,5 15 0,-5-15-8,11 15 8,-11-15-10,6 14 10,-6-14 0,-6 15 0,1-5 0,-6 4 0,0 1-16,0-5 2,0 4 1,-6-4 0,1 0-17,-6-1-3,6 6-1,-6-10 0,5 0-1,1 0 0,-1 0 0,6-1 0,0 1-24,6-10-5,-6 5 0,11 0-1,-6-9-24,6 9-5,6-5-1,5-5 0,-6 0-57,6 1-11,6-6-2,5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1:36.34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D96326-7CD6-43A8-A7D0-2EBC2A7ADA8D}" emma:medium="tactile" emma:mode="ink">
          <msink:context xmlns:msink="http://schemas.microsoft.com/ink/2010/main" type="inkDrawing" rotatedBoundingBox="28131,9708 28156,10021 28142,10022 28118,9709" semanticType="callout" shapeName="Other"/>
        </emma:interpretation>
      </emma:emma>
    </inkml:annotationXML>
    <inkml:trace contextRef="#ctx0" brushRef="#br0">216 904 1393,'0'0'61,"0"0"14,0 5-60,0 0-15,0-5 0,0 0 0,0 0 114,0 0 20,0 0 4,0 19 1,0 6-75,0-6-14,0 6-3,0-6-1,0 1-28,5 4-6,-5-4 0,6 14-1,-1-10-27,-5 0-4,6 1-2,-1-1-889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1:36.0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63CCEE-CEFD-485E-82B2-9B3BE56E6B01}" emma:medium="tactile" emma:mode="ink">
          <msink:context xmlns:msink="http://schemas.microsoft.com/ink/2010/main" type="inkDrawing" rotatedBoundingBox="27932,8798 27992,9221 27956,9227 27896,8803" semanticType="callout" shapeName="Other">
            <msink:sourceLink direction="with" ref="{AA0479FD-3A3E-4E26-8246-3BF13949DD28}"/>
          </msink:context>
        </emma:interpretation>
      </emma:emma>
    </inkml:annotationXML>
    <inkml:trace contextRef="#ctx0" brushRef="#br0">-9-3 460,'0'0'41,"0"0"-33,0 0-8,0 0 0,0 0 152,0 0 28,0 0 5,0 0 2,-5 5-82,5-5-16,0 0-3,0 0-1,0 0-3,0 0-1,0 0 0,0 0 0,0 0-6,0 0-2,0 0 0,0 0 0,11 0-16,-11 0-3,0 0-1,0 0 0,11 5-24,0 5-5,-11 0 0,0 4-1,0 6-15,0 4-8,0-4 10,-6 4-10,1-4 0,5 4 0,11-5 0,-6 11 0,0-1 0,1 0-8,-6-4-1,5-1 0,6-5-35,-5 6-6,-6-11-2,5 1-584,12 0-118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1:37.3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F171A5-E948-4D75-BFD0-615BD9A6526D}" emma:medium="tactile" emma:mode="ink">
          <msink:context xmlns:msink="http://schemas.microsoft.com/ink/2010/main" type="writingRegion" rotatedBoundingBox="26289,5177 27041,4725 27236,5048 26484,5500"/>
        </emma:interpretation>
      </emma:emma>
    </inkml:annotationXML>
    <inkml:traceGroup>
      <inkml:annotationXML>
        <emma:emma xmlns:emma="http://www.w3.org/2003/04/emma" version="1.0">
          <emma:interpretation id="{42F68631-4AC9-464C-AC77-636CBFC65F8C}" emma:medium="tactile" emma:mode="ink">
            <msink:context xmlns:msink="http://schemas.microsoft.com/ink/2010/main" type="paragraph" rotatedBoundingBox="26289,5177 27041,4725 27236,5048 26484,5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0A92A0-D202-4E6A-979C-CFC5C6140A72}" emma:medium="tactile" emma:mode="ink">
              <msink:context xmlns:msink="http://schemas.microsoft.com/ink/2010/main" type="line" rotatedBoundingBox="26289,5177 27041,4725 27236,5048 26484,5500"/>
            </emma:interpretation>
          </emma:emma>
        </inkml:annotationXML>
        <inkml:traceGroup>
          <inkml:annotationXML>
            <emma:emma xmlns:emma="http://www.w3.org/2003/04/emma" version="1.0">
              <emma:interpretation id="{AA0479FD-3A3E-4E26-8246-3BF13949DD28}" emma:medium="tactile" emma:mode="ink">
                <msink:context xmlns:msink="http://schemas.microsoft.com/ink/2010/main" type="inkWord" rotatedBoundingBox="26289,5177 27041,4725 27236,5048 26484,5500">
                  <msink:destinationLink direction="with" ref="{8F63CCEE-CEFD-485E-82B2-9B3BE56E6B01}"/>
                  <msink:destinationLink direction="with" ref="{859BA659-3875-4986-B69B-234EA3CD697B}"/>
                  <msink:destinationLink direction="to" ref="{72E15128-5F02-4FD1-863C-B734B29C35AB}"/>
                  <msink:destinationLink direction="from" ref="{72E15128-5F02-4FD1-863C-B734B29C35AB}"/>
                  <msink:destinationLink direction="with" ref="{3951C432-EBE8-4E3D-BE68-8F489327608B}"/>
                </msink:context>
              </emma:interpretation>
              <emma:one-of disjunction-type="recognition" id="oneOf0">
                <emma:interpretation id="interp0" emma:lang="en-AU" emma:confidence="0">
                  <emma:literal>is</emma:literal>
                </emma:interpretation>
                <emma:interpretation id="interp1" emma:lang="en-AU" emma:confidence="0">
                  <emma:literal>` 5</emma:literal>
                </emma:interpretation>
                <emma:interpretation id="interp2" emma:lang="en-AU" emma:confidence="0">
                  <emma:literal>\ 5</emma:literal>
                </emma:interpretation>
                <emma:interpretation id="interp3" emma:lang="en-AU" emma:confidence="0">
                  <emma:literal>~ 5</emma:literal>
                </emma:interpretation>
                <emma:interpretation id="interp4" emma:lang="en-AU" emma:confidence="0">
                  <emma:literal>-5</emma:literal>
                </emma:interpretation>
              </emma:one-of>
            </emma:emma>
          </inkml:annotationXML>
          <inkml:trace contextRef="#ctx0" brushRef="#br0">-23 3725 1328,'0'0'29,"0"0"7,0 0 0,0 0 1,16 5-29,-16-5-8,0 0 0,0 0 0,0-10 68,6 0 13,-6 10 3,0 0 0,0 0-15,11 10-2,5-5-1,-5 0 0,-6-10 2,6 5 0,6-5 0,-1 5 0,1 0-19,-6 0-3,5-5-1,1 0 0,5 5-32,-6 0-13,-5 0 11,5-5-11,1 5 0,-1-5-18,1 0 2,-1 5 1,-5-9-180,6 9-36</inkml:trace>
          <inkml:trace contextRef="#ctx0" brushRef="#br0" timeOffset="1477.19">618 3310 288,'0'0'25,"0"0"-25,0 0 0,0 0 0,0 0 215,0 0 37,0 0 8,0 0 2,0 0-118,0 0-24,-11 0-5,0 5-1,11-5-51,-5 10-11,-6 0-1,5 4-1,1-9-34,5-5-6,0 10-2,-6 0 0,-10 4-8,16-4 10,11 5-10,0-6 10,-11-9-10,0 0 0,0 0 0,5 10 8,6 0-8,0 0 0,0-1 9,-11 1-9,6 0 0,-6-10 0,5 10 0,6-1 0,6 1 8,-1 0-8,-5-5 8,0 0-8,0 4 14,-11-9-2,11 5 0,-11-5 0,0 0 20,0 0 3,11 5 1,0 5 0,0-5 8,-6 5 1,-5-10 1,6 9 0,-6-9 2,-6 15 1,-16 0 0,1-6 0,-1 1-12,5-5-2,1-5-1,5 5 0,0 5-17,0-1-3,0 1-1,-6-5 0,6-10-13,0 10-18,11-5 4,-5 10 1,-1-5-123,-4-1-25,-1 6-5</inkml:trace>
          <inkml:trace contextRef="#ctx0" brushRef="#br0" timeOffset="1141.19">514 3301 172,'0'0'8,"0"0"1,0 0-9,0 0 0,0 0 0,0 0 0,0 0 288,0 0 55,0 0 11,0 0 2,0 0-218,0 0-44,0 0-9,0 0-1,0 0-24,11-10-5,0 5-1,5 0 0,-16 5-18,17-5-3,-6 5-1,5-5 0,-5 5-15,-11 0-3,0 0-1,17-5 0,5 1-13,0-6 0,-22 10 0,0 0 0,5-5-31,6-5-9,6 0-1,-17 10-560,-6-9-112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0" timeString="2021-05-11T01:01:43.6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B4439D0-0A69-4E55-80E6-6E4DC4659F5A}" emma:medium="tactile" emma:mode="ink">
          <msink:context xmlns:msink="http://schemas.microsoft.com/ink/2010/main" type="inkDrawing" rotatedBoundingBox="33195,4782 33553,4907 33529,4976 33171,4851" shapeName="Other"/>
        </emma:interpretation>
      </emma:emma>
    </inkml:annotationXML>
    <inkml:trace contextRef="#ctx0" brushRef="#br0">115 0,'0'0,"143"73,-83-24,-21-30,-39-4,-143-59,50 10,16 5,77 29,-44-20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3.88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BA659-3875-4986-B69B-234EA3CD697B}" emma:medium="tactile" emma:mode="ink">
          <msink:context xmlns:msink="http://schemas.microsoft.com/ink/2010/main" type="inkDrawing" rotatedBoundingBox="26652,1465 26986,2178 26612,2353 26279,1640" semanticType="callout" shapeName="Other">
            <msink:sourceLink direction="with" ref="{AA0479FD-3A3E-4E26-8246-3BF13949DD28}"/>
          </msink:context>
        </emma:interpretation>
      </emma:emma>
    </inkml:annotationXML>
    <inkml:trace contextRef="#ctx0" brushRef="#br0">86 39 1458,'-22'5'64,"17"0"14,-1 0-62,1-5-16,5 0 0,-11 5 0,5 0 56,-4 9 8,10-4 1,-6 5 1,1-6-16,-6 6-3,11 5-1,0-1 0,11-4-20,-6 4-4,-5 1-1,11 4 0,5-9-13,-5-1-8,-11 6 8,11-6-8,6-4 0,-1-5-15,-16-5 3,0 0 0,11 5 12,6-5 16,-1-5-3,1-5-1,-6-4-12,0-1 0,-6-4 0,11-1 0,1 1 0,-1-1-16,1-9 3,-1 4 1,-5 1 12,6 5 16,-12-1-3,6-4-1,-5 9-12,-1 0 8,-5 1-8,0 4 0,-5 0 8,5 10-8,0 0 0,0 0 0,0 0 0,0 0 0,11 10-11,-11-10 11,0 0-16,0 10 4,0 9 0,5-4 1,-5 0 11,6-1 8,-6 6-8,11-1 11,-6 1-11,6 4 0,-5 0-12,4-4 12,7 4 0,-1 1 0,-10-1 0,5 5 0,0 5 0,-6-9 0,6-1 0,-11 1 0,-5-1 0,-1 0 0,6 1 0,6-1 0,5-4 26,0-1 13,-6 1 2,1 4 1,-12-5 11,6 1 3,-5-5 0,-1 4 0,12-4-21,-6-6-4,-11 1-1,0-5 0,0 15 3,5-16 1,-10 6 0,-6 0 0,5-5-34,-4 5 0,4-6 0,-10-4 0,-1 5-114,1 0-30,5 5-5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1:45.0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2E15128-5F02-4FD1-863C-B734B29C35AB}" emma:medium="tactile" emma:mode="ink">
          <msink:context xmlns:msink="http://schemas.microsoft.com/ink/2010/main" type="inkDrawing" rotatedBoundingBox="28429,8816 29779,13778 29187,13940 27837,8977" semanticType="callout" shapeName="Other">
            <msink:sourceLink direction="to" ref="{AA0479FD-3A3E-4E26-8246-3BF13949DD28}"/>
            <msink:sourceLink direction="from" ref="{AA0479FD-3A3E-4E26-8246-3BF13949DD28}"/>
          </msink:context>
        </emma:interpretation>
      </emma:emma>
    </inkml:annotationXML>
    <inkml:trace contextRef="#ctx0" brushRef="#br0">10 0 687,'-6'49'30,"6"-39"7,0-10-29,0 0-8,-5 9 0,-1-9 0,6 0 57,0 0 11,0 0 1,0 0 1,-11 10-11,11-10-3,0 0 0,0 0 0,0 0-1,0 0-1,0 0 0,0 0 0,0 0-3,0 0-1,0 0 0,0 0 0,17 5-20,-1-5-4,-16 0-1,11 10 0,0 4-5,0 1-2,0 5 0,-5 4 0,5 0 6,0 6 2,0-1 0,-1 5 0,-4 0 2,5 0 1,0 5 0,0 5 0,0 10-17,5-6-4,-5 16-8,6-1 12,5-4-12,0 24 0,0-1 0,5 16 0,-5-5 0,0-1 0,0 1 0,0 9 0,5-9 0,-5 4 0,5-4 0,-5 9 0,6 1 0,-1-1 0,-5 0 0,11 1 0,0-16 0,0 1 0,-11 0 0,5 0 0,1 9 0,-6-4 0,5-5 8,0-1-8,-5-4 0,0-5 8,0-5-8,6-4 0,-6-6 0,0 5 0,-6-4 0,6 9 0,-6-10 19,1-4-3,5 4 0,-6 5 0,1-9 8,-6-1 0,0-9 1,0 0 0,-6-5-4,6-1-1,0-4 0,0 5 0,0-5-7,-6 5-1,1-5-1,5 0 0,-6-5-11,6 0 0,-5 0 0,-1 1 8,6-6-8,-5 5 8,-1 0-8,6-5 8,0 5 1,-5-4 0,-1-1 0,-5 0 0,6-4 1,-1-1 0,1-5 0,-1 1 0,1 4-10,5-4 0,-11 4 0,5-4-11,6-11 11,-6 6 0,-5 5 0,11-6 0,-11 1 0,6-1 0,-1 1 0,1 0 0,-1-1 0,-5-14-13,0 0 5,0 0 8,0 0-26,0 0 2,0 0 1,0 0 0,0 0-34,0 0-7,0 0-2,-5-9-528,-6-1-106</inkml:trace>
    <inkml:trace contextRef="#ctx0" brushRef="#br0" timeOffset="674.18">1074 4539 1728,'-6'24'153,"6"-5"-122,0-19-31,0 0 0,0 0 72,0 0 9,0 0 2,0 0 0,0 0-40,0 0-8,6 10-2,-6 5 0,5 4-22,1-4-11,5 9 10,0-4-10,0 4 9,0 1-9,5 9 8,6-5-8,-6 0 0,1 0 0,5-4 0,-6-6 0,6 1 0,-11-6 0,6-4 8,-6 0-8,5 0 12,-5-5-2,5-5-1,1-5 0,-6 0 4,5-10 1,1-4 0,-6-6 0,5-9 14,-10 0 2,5-15 1,-6 5 0,6-4-16,0-6-3,-11-19-1,6-5 0,-1 5 21,0 0 5,6 4 1,0 1 0,0 0-150,0 0-29,0 4-7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1:48.8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A8FC9E-91D7-4FBF-ACB9-D2B4A5F94E4E}" emma:medium="tactile" emma:mode="ink">
          <msink:context xmlns:msink="http://schemas.microsoft.com/ink/2010/main" type="inkDrawing" rotatedBoundingBox="20895,2875 21098,2936 21088,2968 20885,2906" semanticType="callout" shapeName="Other"/>
        </emma:interpretation>
      </emma:emma>
    </inkml:annotationXML>
    <inkml:trace contextRef="#ctx0" brushRef="#br0">60 9 691,'-11'-14'30,"11"14"7,0 0-29,0 0-8,0 0 0,0 0 0,0 0 160,0 10 30,0-10 6,0 0 2,0 0-88,11 9-18,0 1-3,-5 0-1,-6-10-39,16 5-8,1 4-1,-1-4-1,-16-5-24,17 5-5,5-5-1,0 5 0,-1-5-39,1-5-8,0 5-2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1:52.99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951C432-EBE8-4E3D-BE68-8F489327608B}" emma:medium="tactile" emma:mode="ink">
          <msink:context xmlns:msink="http://schemas.microsoft.com/ink/2010/main" type="inkDrawing" rotatedBoundingBox="21139,2591 29711,7012 28250,9846 19678,5425" semanticType="callout" shapeName="Other">
            <msink:sourceLink direction="with" ref="{AA0479FD-3A3E-4E26-8246-3BF13949DD28}"/>
          </msink:context>
        </emma:interpretation>
      </emma:emma>
    </inkml:annotationXML>
    <inkml:trace contextRef="#ctx0" brushRef="#br0">0 114 579,'17'-83'52,"-17"68"-42,5 0-10,-5 11 76,0 4 12,0 0 4,0 0 0,0 0-34,0 0-6,0 0-2,0 0 0,0 0-9,0 0-1,11 4-1,-11-4 0,0 0-2,0 30 0,0 9 0,6-10 0,-6-29 0,0 0 0,11 15 0,-6 9 0,1 5-17,-1 5-4,1-4-1,-1-1 0,6-15-24,6 6-5,-12-1-1,6 1 0,-11-10 40,6 9 8,5-4 2,-1-6 0,-4 6-26,5 0-9,0-1 0,0 6 9,5-6-9,1 1 0,-6 5 0,0-6 8,5 1-8,1 4 0,-1 6 9,1 9-9,4-5 12,-4 0-1,-6 1-1,11-1 0,0 0 1,-6 5 0,6-5 0,-5 6 0,5-11-20,-6 25-4,6 9-1,0-9 0,-6-30 14,1 6 0,5 4 0,-6 5 0,1-5 0,-1 6 0,-5 4 0,5 0 0,6-10 8,0 5-8,-5 0 0,-1 0 0,1 0 8,-1 0-8,6 1 0,-5-1 0,-1 0 9,0 5-9,6-15 0,0 10 9,-5-4-9,5-1 0,0 0 0,5 5 8,-5 0-8,-6 0 0,6 1 0,6 4 0,-6-5 0,0 5 0,-6 0 9,6-5-9,-5 5 8,-1 5-8,0-5 10,6 5-10,-5-5 9,-1-5-9,1 5 8,-1-5-8,-5 0 9,6-5-9,-1 0 10,0 1-10,-5-6 8,6 5-8,-6-4 0,0 4 9,5 5-9,1 5 0,-12-10 0,12 0 0,-6 1 0,0-1 0,0 0 0,0 5 8,0-4-8,5-1 0,-11 5 0,6-5 0,0 5 0,0-9 10,0 4-10,0-5 10,0 6-2,-5-6-8,5-5 12,0 1-4,5 4-8,1 1 0,-1-6 0,1 6 8,-1-11-8,-5 1 0,0-5 0,5 4 0,1 1 0,-1-1 0,1-4 0,-1 5 0,1-1 0,5 1 0,-6 0 0,0-1 0,6-4 0,-5 5 0,-1 4 0,1-4 0,-6-10 0,5 9 0,1 6 0,5-10 0,-1-6 0,1 1 0,-5 5 0,-1 5 0,1 4 0,-1-4 0,1-5 0,5 4 0,0-4 0,-6 0 0,0-1 9,6-4-9,-5-5 0,-1 5 8,1 5-8,-1 0 0,1-5 0,-1 4 8,1-4-8,-1 0 0,0 0 8,1 0-8,-1-5 10,1 0-10,-1 5 8,1-5-8,-6 0 0,5-5 0,6 5 12,-5 0-4,4-5-8,-4 0 12,-6 0-4,5 5 0,6 0-8,-5-5 12,-1 0-12,6 5 11,-5-9-11,5 4 10,-12 5-10,7 0 0,5-5 0,0 0 0,-11 5 0,5-5 0,1 0 0,-1 0 8,1 1-8,5-1 0,-6 5 0,0-10 0,1 5 0,-6 0 0,11 0 9,-6-4-9,1 4 0,-1 0-8,1 0 0,-1-5 0,0 10 16,1-5 3,-1-4 1,1 4 0,-1 0-12,1-5 0,-6 0 0,5 1 0,1-1 9,-1 5 0,1-5 0,-1 0 0,0 1 0,1-6 0,-6 10 0,5-5 0,1 1-9,-6-1 0,5 0 0,-5 5 8,6-4-8,-1 4 10,-5 0-10,5 0 10,1-5-1,-1 5 0,-5 0 0,6-4 0,5 4-1,-11 0 0,-6-5 0,6 0 0,0 6 4,6-6 1,-1 0 0,-5 5 0,0-5 3,5 1 1,-5-1 0,6-5 0,-1 6-1,1-6-1,-6 5 0,5 0 0,-5-4-6,0 4-1,6-5 0,-6 6 0,5-6-8,-5 5 0,0-4 0,5 4 8,-5-5-8,0 1 0,6-1 0,-1 0 8,-5 6-8,0-6 0,6 0 0,-6 6 0,0-6 0,5 5 0,-5-4 0,0 4 0,0 0 0,5 0 0,-10 6 0,10-11 8,-10 10-8,10-5 8,-5 1-8,0-1 8,0 5-8,6-5 0,-12 0 0,12 6 8,-12-6-8,6 5 0,0-5 0,0 5 0,0 0 0,0-4 0,0 4 0,0 0 0,0-5 9,0 5 0,0 0 0,5 1 0,-10-1-9,5 0-9,0 0 9,0 0-13,5 0 13,-5 5 0,11-5 12,-11 0-12,-11 5 13,11-4-4,0-1-1,-6-5 0,6 0-8,6 5 12,-6-4-12,0 4 12,5-10-4,-5 5 0,5 1 0,-5-1 0,0 0 0,0 0 0,0 1 0,0 9 0,0-10-8,0 5 8,0-5-8,0 5 8,-11 5-8,6 0 0,5-4 0,0-1 8,0 0-8,0 10 0,0-5 0,-11 0 0,10-10 0,1 5 0,-11 5 0,11-5 0,0-5 28,0 6 0,6-1 0,-6 0 0,0 0-44,0-5-8,0 10-1,0-5-1,-11 5 26,5-5 0,6-9 0,0 9 0,0 5 0,-5-5 0,4 0 0,1 0 0,-11 5 0,11-5 0,-5 5 0,5-4 8,-6-1-8,1 0 0,5 0 0,0 5 8,0-5-8,-11 5 0,0 0 0,0 0 0,11 0 0,5-5 0,-5 0 0,-11 5 8,0 0-8,11 0 0,6-9 0,-6 4 0,-11 5 0,11-5 8,-1-5-8,1 0 8,0 5-8,-5 1 0,-6 4 8,11-10-8,0 5 0,-11 5 8,0 0-8,11-5 0,11 0 0,-11 0 0,-11 5 0,0 0 0,11-5 0,5 5 8,-5-4-8,-11 4 0,0 0 0,0 0 0,11-5 0,-11 5 0,0 0 0,11-5 8,5 5-8,-5-5 0,6 0 0,-6 0 0,5-5 0,-5 10 0,6-9 0,-6 9 8,-6-10-8,-5 10 0,6-5 0,-6 5 0,0 0 0,0 0 0,11 0 0,-11 0 9,0 0-9,0 0 0,5-5 0,-5 5 0,17-5 0,-1 5 0,-16 0 0,0 0 0,11 5 0,5-5 0,-5 0 0,0 0 0,0 5 0,6-5 0,-1 0 0,1 0 0,-6 0 0,0 0 0,5 0 0,1 5 0,-17-5 0,11 0 0,-1 0 0,7 5 0,-1-10 0,-5 5 0,-11 0 0,0 0 0,17 5 0,-1-5 0,-5-5 10,-11 5-10,11 10 8,6-10-8,-6 5 0,0-1 0,-11-4 0,11 5 0,5-5 0,-5 5 0,-6 5 0,6 0 0,6-1 0,-6-4 0,-6 0 0,1 0 0,5 5 0,0-5 0,0 0 0,-11-5 0,0 9 0,11 6 0,0-5 0,0-1 0,-11-9 0,0 0 0,11 10 0,5 5 0,1-10 0,-7 0 0,-10-5 0,11 9 12,6 6-12,-6 0 0,-6-1-12,6 1 12,0-5 0,0-1 0,0 1 9,0 0-1,-11 9-8,6-9 0,5 5 0,-6-6 0,-5-9 0,11 15-10,6 0 10,4-6-13,-4 1 13,-6-5 0,-6 5 0,6-1 0,6 1 0,-6 0 0,-17 0 0,6-10 0,17 14 0,-6-4 0,-11 5 0,0-6 0,11 1 0,5 0 0,-5 0 0,0 4 0,-11-4 0,11 5 0,5-6 0,-5 6 0,-5-5 0,5 0 0,0 4 8,5 1-8,1-5 0,-6 4 0,0 1 0,0-1 0,5 1 0,-5 0 0,-5-1 0,5 1 0,5 4 0,-5-4 0,-6 5 0,1-1 0,-1 1 0,1-1 0,5-4 0,-6-1 0,-5 6 0,6-6 0,-1 1 0,1 5 0,-1-6 0,1 1 0,-1-1 8,1 1-8,5 0 0,-6-6 0,1 6 0,-1 0 0,1-1 0,5 1 0,-11 0 0,5 4 0,6-4 0,-5-1 0,-6 1 0,5 0 0,-5 4 0,0-4 0,11-1-11,-5 1 11,-12 0 0,6 4 0,0-4 0,6-1 0,4-4 0,-4 5 0,-6 4 0,5-4 0,6-1 0,-5 6 0,-6-5 0,0 4 0,11-4 0,-6-1 0,-5 6 0,6-6 0,-6 11 0,5-11 0,1 1 0,-1 0 0,-10 4 0,10-4 0,1-1 0,-1 6 0,-10-5 0,10 4-8,1-4 8,-1 4 0,6-4 0,-11-1 0,0 1-8,6 5 8,5-6 0,-6 1 0,-5-1-8,6 1 8,-1 0 0,1-1 0,-6 1 0,-6 0 0,6-1 0,0-4 0,17 5 0,-12-6 0,-10 11 0,-1-1 0,12-4-8,-1 0 8,-5-1 0,0 6 0,6-1 0,-1-4 0,6-1 0,0 1-10,-11 0 10,5 4-8,1 1 8,-6-6-13,0 6 5,0-6 8,0 6-11,5-1 11,1 1-8,-6 4 8,-6-4 0,6-1-10,11 1 10,-11-1 0,-5 1-10,-6-1 10,16 6-8,1-1 8,-6-4 0,5-6 0,-10 1 0,10 4 0,6 6 0,-5-6-8,-6 1 8,5-1 0,6 1 0,0-6 0,-11 6 0,0-6 0,-5-4 0,10 10 0,-5-6 0,0 6 0,-5-1 20,5-4 8,11-1 3,-6 6 0,-5-5-50,0 4-9,6 1-3,5-6 0,-6 1 50,1 4 9,-6-4 3,5 0 0,1-6-48,-6 6-10,-6 0-1,6-1-1,22 1 29,-16-1 0,-12 6 0,1-5 0,10-1 17,6 11 10,0-11 1,-11 6 1,-6 4-45,6-4-10,17-1-2,-12 1 0,-5-1 45,0 1 9,6-1 2,5 1 0,0-1-40,0 1-8,-11-1-2,11-4 0,5 4 22,-10-4 0,-1-1 0,-5 6 0,11-5 0,-5-1 0,-6 1 0,5-1 0,-5 1 0,6 0 0,-1-1 9,1 6-9,-6-6 0,5 1 0,1 0 0,5 4 0,-6 6 0,6-6 0,-6 1 0,6-1 0,6 5 0,-6-4 0,-6-1 0,6 1 0,6-1 11,-6 6 7,-6-6 2,1 1 0,5 4-32,-6 1-7,6 4-1,0 0 0,-5 0 20,-1 1 0,6 4 0,0 0 0,0-5 0,-6 5-10,6-5 10,0 6-8,0-11-16,0 10-2,0 0-1,0 5 0,6-10-42,-6 6-9,0 4-2,0-5-936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1:48.59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69F32A4-5CE7-4EBE-973F-84B3AE384908}" emma:medium="tactile" emma:mode="ink">
          <msink:context xmlns:msink="http://schemas.microsoft.com/ink/2010/main" type="inkDrawing" rotatedBoundingBox="20828,3315 20891,2876 20918,2880 20855,3319" semanticType="callout" shapeName="Other"/>
        </emma:interpretation>
      </emma:emma>
    </inkml:annotationXML>
    <inkml:trace contextRef="#ctx0" brushRef="#br0">71 0 990,'0'0'44,"0"0"8,0 0-41,0 0-11,0 14 0,-11-4 0,6 0 64,-1-5 10,6-5 2,-5 14 1,-1-4 10,6 5 1,-5 4 1,5-4 0,-6 4-41,6 1-9,-5-1-2,0 6 0,5-1-28,0 5-9,-6-4 0,6-1 0,-5 0 0,5 6 0,-6-6 0,6-4 0,0-6-14,0 1-10,0-15-1,0 14-1,0-14-61,0 0-12,0 0-2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27.602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132 346 1036,'0'-8'92,"-4"-3"-73,0-1-19,-1-4 0,5 1 75,-4-1 11,4 1 2,0-1 1,0 0-25,0 5-6,0-1-1,4 0 0,-4 1-36,5 3-7,3 0-2,-8 8 0,0 0-3,9 0-1,-9 0 0,13 4 0,5 4-8,-1 3 0,-8 1 0,9 8 8,-1 3-8,1 4 0,-5 5 9,-4 3-9,4 0 0,-4 0 0,-1 4 0,6-4 0,-10 0 0,0 0 0,5-8 0,-4 1 0,-5-5-11,0-3 11,-5-5-13,5-3 5,0-12 0,0 0 0,-13 8 0,4-8 0,0-8 8,1-4 0,-5-3 0,4-5-8,-4-11 8,4 4 0,4-12 0,-3 4 0,3-4 12,-4 0-1,5 0-1,4 0 0,0 0 2,0 3 1,0-3 0,4 4 0,5 0-1,-4 4 0,-1 4 0,5 3 0,4 5 6,-9 3 1,10 1 0,-6 3 0,1 8-2,0 0 0,4 4 0,-4 8 0,0 0-9,-1 7-8,5 5 9,-4 3-9,-4 1 8,-1 7-8,-4 4 0,4 0 0,-4 8 0,-4 4 0,0 7 0,-5 5 0,0 3 0,-4 1 0,-5-1 0,1 0 0,-1-3 0,1-1 14,-5-3-4,0-8-1,0-4 0,0-4 0,0-4 0,0-4 0,0-11-9,0-5-16,5-7 4,-1-8 1,5-8-6,0-7-2,0-5 0,4-7 0,4-4 6,-3-8 1,8-4 0,0 0 0,4-4 12,0-4 8,5-3 0,0 3-8,4-4 22,5 5-2,-5-1-1,9 4 0,-5 8 3,5 0 1,0 4 0,0 4 0,-4 4 5,-1 3 2,5 1 0,-4 7 0,4 1-1,0 7 0,-9 4 0,9 0 0,-5 8-8,5 0-1,-4 0-1,-5 7 0,5 5-5,-1 3-1,1 5 0,-10-1 0,-3 8 3,4 1 0,4 3 0,-9 4 0,-4 0-7,0 4-1,0-4 0,0 0 0,0-4-28,0 0-5,-4-4-2,-5 0-997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1:15.760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-10 159 1036,'0'0'92,"0"0"-73,0 0-19,0 0 0,13-4 148,-13 4 27,0 0 5,0 0 0,13-4-138,1 0-28,-1 0-6,0 0 0,-4 0-8,8 0 12,5 4-4,-4-4 0,-5 1-8,4-1 0,10-4 0,-1 4 0,-4 0 13,0-4 2,4 4 0,5-3 0,4 7-15,-4-4 0,-18 4 0,9-4 0,13 0 8,-9 4 4,-4-4 2,0 4 0,0-4 11,0 4 3,0 0 0,4 0 0,-8 0-7,4 0-1,4-4 0,-4 4 0,0-4-4,-4 4-2,4-4 0,-5 4 0,5-7-14,-4 7 0,4-8 8,-5 8-8,1-4 0,4 0 0,-5 0 0,-4 4 0,5-4 0,-1 0 0,1 4 0,-1-4 0,-3 4 0,3 0 0,1-7 0,-5 7-10,0 0 10,-4-4 0,0 0 0,-1 4 0,-8 0-22,0 0-6,0 0 0,0 0-1,0 0-14,9 0-2,0 4-1,0 0-775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20:26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 1895 864,'0'0'76,"0"0"-60,0 0-16,0 0 0,0 0 124,0 0 23,0 0 4,6-10 1,-6-5-53,0 1-11,0-6-1,-6 6-1,-5-1-38,6 0-7,10 1-1,-5-1-1,6-4-17,-6-1-3,0-4-1,5 4 0,-5 1-10,6-5-8,-1 4 9,1-4-9,5-1 0,0 1 0,-6-5 0,1 4 0,-1-4 0,6 0 0,0 0 0,5 4 0,-10 1 0,5 0 0,0-1 0,5 1 0,-5 0 12,0-1 4,0 11 0,6-6 0,-12 6 3,12-6 1,-12 6 0,6 4 0,6-5-6,-6 10-1,0-4 0,-6 4 0,6 0-4,-11 5-1,11 0 0,0 5 0,0 0 2,0-1 0,-5 1 0,5 10 0,-11-15-10,11 10 0,-6-5 0,1 9 0,5 6 0,-6-6 0,6 6 0,0-6 0,-5 1 0,4-5 0,-4 4 0,-1 6 0,6-6 0,0 1 0,-5 0 0,5-6 0,-6 6 0,6-10 0,0 5 0,-5-6 0,-6-4 0,11 5 0,0 0 0,5 0 0,-16-5 0,0 0 0,11-5 0,0 0 8,0-4 3,0-6 0,-5 0 0,5 1 0,0-1 5,0-9 0,-6-1 1,6 1 0,0 0-2,0-5-1,-5-1 0,5 1 0,-6 0-2,1 5 0,-1-1 0,6 1 0,-5-5 13,-1-1 3,6 6 0,-5-5 0,-1 0-28,6-1-14,-5 6 2,5-10 0,-6 5 20,0-5 5,-5-5 1,6 0 0,-1 5-6,1 4-8,-1-9 11,1 5-11,-1 5 8,1-5-8,-1-5 0,1 5 0,-1 5 0,1-5 0,-1 4 0,1 1 0,5 0 0,-11 5 0,0 4 0,0-9 0,0 9 0,5 6 0,-5-6 0,6 1 0,-1 9 0,1-4 0,-6-1 0,0 5 0,0 10 0,5-5 0,-5-4 0,0 9 0,0-10 0,0 10 0,6-5 0,-6 5 0,-11 0 0,11 0 0,0 0 0,0 0 0,0 0 0,0 0 0,-6-10 0,6 10 0,0 0 0,0 0-16,-5 0 5,5 0 1,0 0 10,0 0 0,-11 0 0,11 0 0,0 0 0,0 0 0,0 0 0,0 0 0,0 15 0,0-15 0,-11 10 0,5-1 0,-5 1 0,6 5 8,-6-6-8,0 6 0,0 0 0,-6-6 0,1 1 0,5 0 0,-5 4 0,5 6-8,-6-5 0,1-1 0,-1 1 8,6-5 0,-5 4 0,-1-4-8,6 0 8,0-1 11,11-9-3,0 0 0,-11 5-27,11-5-5,0 0-2,0 0 0,0 0-49,0 0-9,0 0-3,6-10-887</inkml:trace>
  <inkml:trace contextRef="#ctx0" brushRef="#br0" timeOffset="-911.45">-53 1749 1209,'0'0'53,"0"0"12,-5-5-52,5 5-13,-11-5 0,11 5 0,0 0 169,-6-5 31,6 5 7,-11-5 1,11 5-116,0 0-22,0 0-5,-11 0-1,6 0-20,5 0-4,0 0 0,0 0-1,-11 10-14,11 0-2,0-10-1,0 14 0,0-4-10,0 0-1,0 4-1,0 6 0,11-6-10,-11 1 0,5 4 0,-5 1 0,6-5 12,5 4 0,-6-4 0,1 4 0,-1 1-12,6-6 0,0 1 0,-5-1 0,5 6 0,-6-10 0,1-1 0,-6-9 0,11 5 0,-11-5 0,0 0 0,0 0 0,5-9 0,6 4-11,6-5 3,-6-5 0,0 1 8,-6-6 0,1 1 0,4-1 0,1 6 0,-5-6-8,5 6 0,0-1 0,-6-5-36,1 1-8,5-5 0,0 4-1,5 6-160,-10 4-32</inkml:trace>
  <inkml:trace contextRef="#ctx0" brushRef="#br0" timeOffset="223.09">897-14 1566,'-5'0'69,"5"0"15,0 0-68,0 0-16,0 0 0,0 0 0,0 0 112,0 0 20,0 0 3,5 14 1,1 1-39,5-1-7,0-4-2,5 10 0,1-6-28,-1 1-5,1 4-2,5 1 0,-6-1-27,12-4-6,-6 4 0,0 1-1,0-5-19,5-1-11,-11 1 2,12-1-766,-6-4-153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7.12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14 579,'6'-15'25,"-6"15"7,0 0-32,0 0 0,0 0 0,0 0 0,0 0 56,0 0 6,-6 0 1,6 0 0,0 0-14,0 0-2,0 0-1,0 0 0,0 0 11,0 0 3,0 0 0,0 0 0,-11 0 1,11 0 1,0 0 0,0 0 0,-11 0-8,0 5-2,11-5 0,0 0 0,0 0-12,-5 0-4,-6 5 0,5 0 0,6-5 12,-10 4 3,-1 6 0,0 0 0,11-10-17,-6 15-3,-5-1-1,0 1 0,0-1-11,6-4-3,-1 5 0,1 4 0,-6-4-8,5 0-8,1-6 12,5 6-12,-11-5 13,5 4-4,6 1-1,0 0 0,0-6-8,0 1 0,0 5 0,6-1 0,-1-9 0,1 5 0,-1 5 0,6-1-11,0-4 11,6 0 0,-6-5 0,-6 4-8,-5-9 8,17 0 0,-1 5 0,-5 0-8,-11-5 8,16-5-8,6 0 8,-5 5-8,-17 0 8,5-9-10,12 4 10,-1-5-10,-5-5 10,0 6 0,-5-6 0,5 0 0,5 1 0,-5-1 0,-5 0 0,-1-4 0,0-1 10,-5 11-2,-5-1-8,0-5 12,-6 6-12,11-1 9,0 0-9,0 0 8,-11 1-8,0-6 10,5 0-10,6 6 10,-5-1-10,-6 0 12,0 0-12,11 10 12,0 0-12,0 0 0,0 0 0,0 0-11,-11 10-57,0 0-11,0 9-2,5-4-787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3.88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915657-40EC-4D41-85B3-EA30BADC28F4}" emma:medium="tactile" emma:mode="ink">
          <msink:context xmlns:msink="http://schemas.microsoft.com/ink/2010/main" type="inkDrawing" rotatedBoundingBox="26652,1465 26986,2178 26612,2353 26279,1640" semanticType="callout" shapeName="Other"/>
        </emma:interpretation>
      </emma:emma>
    </inkml:annotationXML>
    <inkml:trace contextRef="#ctx0" brushRef="#br0">86 39 1458,'-22'5'64,"17"0"14,-1 0-62,1-5-16,5 0 0,-11 5 0,5 0 56,-4 9 8,10-4 1,-6 5 1,1-6-16,-6 6-3,11 5-1,0-1 0,11-4-20,-6 4-4,-5 1-1,11 4 0,5-9-13,-5-1-8,-11 6 8,11-6-8,6-4 0,-1-5-15,-16-5 3,0 0 0,11 5 12,6-5 16,-1-5-3,1-5-1,-6-4-12,0-1 0,-6-4 0,11-1 0,1 1 0,-1-1-16,1-9 3,-1 4 1,-5 1 12,6 5 16,-12-1-3,6-4-1,-5 9-12,-1 0 8,-5 1-8,0 4 0,-5 0 8,5 10-8,0 0 0,0 0 0,0 0 0,0 0 0,11 10-11,-11-10 11,0 0-16,0 10 4,0 9 0,5-4 1,-5 0 11,6-1 8,-6 6-8,11-1 11,-6 1-11,6 4 0,-5 0-12,4-4 12,7 4 0,-1 1 0,-10-1 0,5 5 0,0 5 0,-6-9 0,6-1 0,-11 1 0,-5-1 0,-1 0 0,6 1 0,6-1 0,5-4 26,0-1 13,-6 1 2,1 4 1,-12-5 11,6 1 3,-5-5 0,-1 4 0,12-4-21,-6-6-4,-11 1-1,0-5 0,0 15 3,5-16 1,-10 6 0,-6 0 0,5-5-34,-4 5 0,4-6 0,-10-4 0,-1 5-114,1 0-30,5 5-5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2.7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433-53 1270,'0'0'56,"0"0"12,11-5-54,0 0-14,-5 0 0,5-4 0,0 4 128,-11 5 24,0 0 4,0 0 0,0 0-36,0 0-8,0 0-2,0 0 0,0 0-30,0 0-5,0 0-2,0 0 0,-6 14-37,-5 1-7,6 4-1,-1 1-1,-5-1-18,6-4-9,-6 9 10,5-4-10,1 4 8,-1-4-8,1 4 0,0 1 0,5-1 0,-6 0 0,6 1 0,6 4-10,-1-5-3,0 1-1,6-1 0,-5 0 0,10-9-4,1 5-1,-1-6 0,6-4 0,0 0-4,11-5-1,-6-1 0,12-8 0,-1-1-12,6-5-2,0-5-1,11 1-986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3:43.77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998E23-516B-4B7E-A540-46C9007C5C55}" emma:medium="tactile" emma:mode="ink">
          <msink:context xmlns:msink="http://schemas.microsoft.com/ink/2010/main" type="writingRegion" rotatedBoundingBox="21279,8763 22168,8763 22168,9831 21279,9831"/>
        </emma:interpretation>
      </emma:emma>
    </inkml:annotationXML>
    <inkml:traceGroup>
      <inkml:annotationXML>
        <emma:emma xmlns:emma="http://www.w3.org/2003/04/emma" version="1.0">
          <emma:interpretation id="{D075916C-E0B5-4F30-A5CD-71F3DD1621E0}" emma:medium="tactile" emma:mode="ink">
            <msink:context xmlns:msink="http://schemas.microsoft.com/ink/2010/main" type="paragraph" rotatedBoundingBox="21279,8763 22168,8763 22168,9831 21279,9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2BD5B2-A9C3-4E86-BC7C-01EE7F17362B}" emma:medium="tactile" emma:mode="ink">
              <msink:context xmlns:msink="http://schemas.microsoft.com/ink/2010/main" type="line" rotatedBoundingBox="21279,8763 22168,8763 22168,9831 21279,9831"/>
            </emma:interpretation>
          </emma:emma>
        </inkml:annotationXML>
        <inkml:traceGroup>
          <inkml:annotationXML>
            <emma:emma xmlns:emma="http://www.w3.org/2003/04/emma" version="1.0">
              <emma:interpretation id="{211F737E-3826-490D-9475-BB0D44E265C2}" emma:medium="tactile" emma:mode="ink">
                <msink:context xmlns:msink="http://schemas.microsoft.com/ink/2010/main" type="inkWord" rotatedBoundingBox="21279,8763 22168,8763 22168,9831 21279,9831"/>
              </emma:interpretation>
              <emma:one-of disjunction-type="recognition" id="oneOf0">
                <emma:interpretation id="interp0" emma:lang="en-AU" emma:confidence="0">
                  <emma:literal>Is</emma:literal>
                </emma:interpretation>
                <emma:interpretation id="interp1" emma:lang="en-AU" emma:confidence="0">
                  <emma:literal>! 3</emma:literal>
                </emma:interpretation>
                <emma:interpretation id="interp2" emma:lang="en-AU" emma:confidence="0">
                  <emma:literal>:s</emma:literal>
                </emma:interpretation>
                <emma:interpretation id="interp3" emma:lang="en-AU" emma:confidence="0">
                  <emma:literal>"s</emma:literal>
                </emma:interpretation>
                <emma:interpretation id="interp4" emma:lang="en-AU" emma:confidence="0">
                  <emma:literal>I's</emma:literal>
                </emma:interpretation>
              </emma:one-of>
            </emma:emma>
          </inkml:annotationXML>
          <inkml:trace contextRef="#ctx0" brushRef="#br0">33 0 115,'0'0'10,"0"0"-10,0 0 0,0 0 0,0 0 228,0 0 44,0 0 9,0 0 2,0 0-123,0 0-25,0 0-5,0 0-1,0 0-47,0 0-10,0 0-1,-5 10-1,5-10-18,-6 15-4,6-1-1,-5 1 0,-1-5-29,1 0-6,5 4 0,0 1-1,0-1-11,0-4 8,0 5-8,0-1 8,0 1-8,0 0 0,0-1 0,0-4 0,0 10-33,0-1-3,0-4 0,0 4 0,0-9-152,-6 5-30</inkml:trace>
          <inkml:trace contextRef="#ctx0" brushRef="#br0" timeOffset="327.63">-362 834 518,'0'0'23,"0"0"5,0 0-28,0 0 0,0 0 0,0 0 0,0 0 187,0 0 32,0 0 6,11-5 2,0 0-110,0 0-21,0 1-5,6-1-1,-6 5-30,0-5-5,0 0-2,0 5 0,5 0-33,-5 5-6,-11-5-2,16 5 0,-5 0-12,6-5 0,-6 0-9,5 4 9,-5 1-140,0-5-23</inkml:trace>
          <inkml:trace contextRef="#ctx0" brushRef="#br0" timeOffset="939.83">115 678 806,'0'0'36,"0"0"7,0 0-35,0 0-8,0 0 0,0 0 0,11 5 156,0-5 28,-11 0 7,11-5 1,-11 5-98,11 0-19,6-5-4,-1 5-1,-5-5-18,6 0-4,-6 1-1,5 4 0,6 0-29,-11-5-6,-11 5 0,11-5-1,5 0 25,1 5 6,-6-10 1,0 10 0,0 0-29,-11 0-6,0 0 0,11-5-8,0 0 10,-11 5-10,0 0 8,0 0-8,0 0 9,0 0-9,0 0 10,0 0-10,0 0 0,0 0 0,-11 10-11,5-5 11,1 5-32,-6 0 0,5-1 1,1-4 0,5-5 1,-6 10 0,1 0 0,5-1 0,0 6 6,0-5 0,0-10 1,-6 14 0,6-14 9,0 10 2,0-10 0,6 15 0,-6-1 12,5-4-11,6 5 11,-5-5-10,5-1 10,0 6 0,0-5 0,5 4 0,-5-9 0,0 5 0,6 0 0,-7 4 0,1-4 0,0 5 0,6-6 0,-6 1 0,0 0 0,-6 5 0,1-6 0,-6-9 0,11 10 13,-11-10 5,0 15 1,0-15 0,0 0 22,-6 14 5,1-4 1,-6-5 0,0 5 8,0-5 1,-6-1 1,1 6 0,0-10-8,-1 5-1,-10-5-1,5 0 0,5 0-30,-5 0-5,6-5-2,5 5 0,-11 0-22,6-5-5,-1 0-1,1 5 0,5 0-50,-6-4-11,6 4-1,0 0-891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3:53.05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62FC32-981B-4E9F-B8BA-7A8EA0CC9AA7}" emma:medium="tactile" emma:mode="ink">
          <msink:context xmlns:msink="http://schemas.microsoft.com/ink/2010/main" type="writingRegion" rotatedBoundingBox="24548,8812 24998,8812 24998,9929 24548,9929"/>
        </emma:interpretation>
      </emma:emma>
    </inkml:annotationXML>
    <inkml:traceGroup>
      <inkml:annotationXML>
        <emma:emma xmlns:emma="http://www.w3.org/2003/04/emma" version="1.0">
          <emma:interpretation id="{CCA8731F-373C-4D7D-A26A-450932196444}" emma:medium="tactile" emma:mode="ink">
            <msink:context xmlns:msink="http://schemas.microsoft.com/ink/2010/main" type="paragraph" rotatedBoundingBox="24548,8812 24998,8812 24998,9929 24548,9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DFD6BB-7AE4-4DAF-B526-CB4BC897D506}" emma:medium="tactile" emma:mode="ink">
              <msink:context xmlns:msink="http://schemas.microsoft.com/ink/2010/main" type="line" rotatedBoundingBox="24548,8812 24998,8812 24998,9929 24548,9929"/>
            </emma:interpretation>
          </emma:emma>
        </inkml:annotationXML>
        <inkml:traceGroup>
          <inkml:annotationXML>
            <emma:emma xmlns:emma="http://www.w3.org/2003/04/emma" version="1.0">
              <emma:interpretation id="{117DF3D1-FA78-4994-81B4-F4CD939FF6E6}" emma:medium="tactile" emma:mode="ink">
                <msink:context xmlns:msink="http://schemas.microsoft.com/ink/2010/main" type="inkWord" rotatedBoundingBox="24548,9490 24998,9490 24998,9929 24548,9929"/>
              </emma:interpretation>
              <emma:one-of disjunction-type="recognition" id="oneOf0">
                <emma:interpretation id="interp0" emma:lang="en-AU" emma:confidence="0">
                  <emma:literal>:</emma:literal>
                </emma:interpretation>
                <emma:interpretation id="interp1" emma:lang="en-AU" emma:confidence="0">
                  <emma:literal>- ;</emma:literal>
                </emma:interpretation>
                <emma:interpretation id="interp2" emma:lang="en-AU" emma:confidence="0">
                  <emma:literal>- i</emma:literal>
                </emma:interpretation>
                <emma:interpretation id="interp3" emma:lang="en-AU" emma:confidence="0">
                  <emma:literal>;</emma:literal>
                </emma:interpretation>
                <emma:interpretation id="interp4" emma:lang="en-AU" emma:confidence="0">
                  <emma:literal>_ ;</emma:literal>
                </emma:interpretation>
              </emma:one-of>
            </emma:emma>
          </inkml:annotationXML>
          <inkml:trace contextRef="#ctx0" brushRef="#br0">190 678 345,'0'0'31,"0"0"-31,0 0 0,0 0 0,0 0 249,0 0 44,0 0 9,0 14 2,0-14-141,0 0-28,0 0-6,0 10-1,0-10-56,0 15-12,0-15-3,0 0 0,0 0-25,5 14-4,1 1-2,-1 5 0,1-11-14,-1 6-2,1 4-1,-6 1 0,0-1-9,5 6 0,-5 4 0,6 0 0,-6 1-40,0-1-3,0 5-1,-6-5 0,6 5-146,0-4-30</inkml:trace>
          <inkml:trace contextRef="#ctx0" brushRef="#br0" timeOffset="-6715.9">-216 761 403,'0'0'36,"0"0"-36,0 0 0,0 0 0,0 0 199,0 0 33,0 0 6,0 0 2,11-5-90,0-5-18,-11 10-3,0 0-1,11-5-44,5 5-10,-16 0-2,17-5 0,-17 5-45,16-5-10,-5 5-1,6 0-1,-1 5-31,-16-5-5,11 5-2,-11-5-568,11 0-113</inkml:trace>
          <inkml:trace contextRef="#ctx0" brushRef="#br0" timeOffset="-7084.72">-2 0 288,'0'0'25,"0"0"-25,0 0 0,0 0 0,0 0 166,0 0 28,0 15 6,0-15 0,0 0-98,0 0-20,5 10-4,1-1-1,-6-9-29,0 0-7,0 10-1,11 5 0,-11-6-12,5 1-2,-5 5-1,0-15 0,6 10-9,-1 4-3,1-4 0,-6-10 0,0 10-13,5-1 11,1 6-11,-6-5 10,0 0-10,5 4 0,-5-4-10,0 5 10,0-1-60,-5 1-5,5-5-2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3:54.76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9E53AE-3E87-49EA-A7E8-A94FF048EC81}" emma:medium="tactile" emma:mode="ink">
          <msink:context xmlns:msink="http://schemas.microsoft.com/ink/2010/main" type="writingRegion" rotatedBoundingBox="29133,8949 29643,8949 29643,9977 29133,9977"/>
        </emma:interpretation>
      </emma:emma>
    </inkml:annotationXML>
    <inkml:traceGroup>
      <inkml:annotationXML>
        <emma:emma xmlns:emma="http://www.w3.org/2003/04/emma" version="1.0">
          <emma:interpretation id="{D1A47FD0-5CCA-42A0-8BB9-596B33FCFCC7}" emma:medium="tactile" emma:mode="ink">
            <msink:context xmlns:msink="http://schemas.microsoft.com/ink/2010/main" type="paragraph" rotatedBoundingBox="29133,8949 29643,8949 29643,9977 29133,9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EA4D81-C67D-40C5-A5FD-4FED663CD03F}" emma:medium="tactile" emma:mode="ink">
              <msink:context xmlns:msink="http://schemas.microsoft.com/ink/2010/main" type="line" rotatedBoundingBox="29133,8949 29643,8949 29643,9977 29133,9977"/>
            </emma:interpretation>
          </emma:emma>
        </inkml:annotationXML>
        <inkml:traceGroup>
          <inkml:annotationXML>
            <emma:emma xmlns:emma="http://www.w3.org/2003/04/emma" version="1.0">
              <emma:interpretation id="{C3C32FDE-967A-41EB-94BF-B593CE362510}" emma:medium="tactile" emma:mode="ink">
                <msink:context xmlns:msink="http://schemas.microsoft.com/ink/2010/main" type="inkWord" rotatedBoundingBox="29133,8949 29643,8949 29643,9977 29133,9977"/>
              </emma:interpretation>
              <emma:one-of disjunction-type="recognition" id="oneOf0">
                <emma:interpretation id="interp0" emma:lang="en-AU" emma:confidence="0">
                  <emma:literal>k</emma:literal>
                </emma:interpretation>
                <emma:interpretation id="interp1" emma:lang="en-AU" emma:confidence="0">
                  <emma:literal>K</emma:literal>
                </emma:interpretation>
                <emma:interpretation id="interp2" emma:lang="en-AU" emma:confidence="0">
                  <emma:literal>:</emma:literal>
                </emma:interpretation>
                <emma:interpretation id="interp3" emma:lang="en-AU" emma:confidence="0">
                  <emma:literal>;</emma:literal>
                </emma:interpretation>
                <emma:interpretation id="interp4" emma:lang="en-AU" emma:confidence="0">
                  <emma:literal>r</emma:literal>
                </emma:interpretation>
              </emma:one-of>
            </emma:emma>
          </inkml:annotationXML>
          <inkml:trace contextRef="#ctx0" brushRef="#br0">1 9 403,'0'0'36,"0"0"-36,0 0 0,0 0 0,0 0 105,6-9 15,-6 9 2,0 0 1,0 0-33,0-5-6,0 5-2,0 0 0,0 0-3,0 0-1,0 0 0,0 0 0,0 0-6,0 0 0,0 0-1,0 0 0,0 0-16,0 0-3,0 0-1,0 0 0,0 0-13,0 0-2,0 0-1,0 9 0,-6 6-12,1 0-3,5-15 0,5 9 0,-5 6-4,0-5 0,0 4-1,0-4 0,0-10-5,0 15-1,0-1 0,0 1 0,0-5-9,0 4 0,0-14 0,0 15 8,0 0-8,6-1 0,-6 1 9,0 0-9,0-1 0,0 1 0,0-5 0,0-10 0,0 0-32,0 0 0,0 0-1,0 0-585,5 9-117</inkml:trace>
          <inkml:trace contextRef="#ctx0" brushRef="#br0" timeOffset="550.09">-86 648 1094,'0'0'97,"0"0"-77,0 0-20,0 0 0,0 0 160,0 0 28,11 0 5,5 0 2,-5 0-80,0 0-16,0 0-3,5 0-1,-16 0-42,11 5-8,6 0-1,-6-5-1,5 5-22,-5-1-4,0 1-1,6-5 0,-1 5-16,0 5 10,-5-5-10,6 0 8,-6 4-8,0-4 0,5 5 0,-5 0 8,-5-5-8,-1 0-11,1 4 3,-1-4 0,-5-5-16,0 15-2,0-5-1,-5 4 0,-6 1-66,0-1-14,0 1-2,-6 0-1,6-6-37,0 6-7,11-15-2,-16 10 0,-1 4 27,17-14 5,-10 10 0,10-10 1,0 0 85,-11 10 17,11-10 3,0 0 1,0 0 50,0 0 11,0 0 1,0 0 1,0 0 21,0 0 4,0 0 1,0 0 0,0 0 18,0 0 4,0 0 1,0 0 0,0 0-17,5 5-3,6 5-1,0-6 0,5 1-18,1 0-4,5 0-1,-6 0 0,6 5-19,-5-5-4,5-1-1,-6 1 0,6 5-19,-6-5-8,1 5 8,5-5-8,5-1-20,-5-4-8,-5 5-3,5-5-877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3:57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7C224D-9C39-497A-ACFB-B824958F1847}" emma:medium="tactile" emma:mode="ink">
          <msink:context xmlns:msink="http://schemas.microsoft.com/ink/2010/main" type="writingRegion" rotatedBoundingBox="26335,13382 27833,13402 27824,14065 26326,14045"/>
        </emma:interpretation>
      </emma:emma>
    </inkml:annotationXML>
    <inkml:traceGroup>
      <inkml:annotationXML>
        <emma:emma xmlns:emma="http://www.w3.org/2003/04/emma" version="1.0">
          <emma:interpretation id="{61E7D197-F7AB-4EAE-BE24-8DF53F38B34E}" emma:medium="tactile" emma:mode="ink">
            <msink:context xmlns:msink="http://schemas.microsoft.com/ink/2010/main" type="paragraph" rotatedBoundingBox="26335,13382 27833,13402 27824,14065 26326,14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D33CA6-8E7F-4B7C-A605-49A3304E98C8}" emma:medium="tactile" emma:mode="ink">
              <msink:context xmlns:msink="http://schemas.microsoft.com/ink/2010/main" type="line" rotatedBoundingBox="26335,13382 27833,13402 27824,14065 26326,14045"/>
            </emma:interpretation>
          </emma:emma>
        </inkml:annotationXML>
        <inkml:traceGroup>
          <inkml:annotationXML>
            <emma:emma xmlns:emma="http://www.w3.org/2003/04/emma" version="1.0">
              <emma:interpretation id="{AC36FA66-FDA4-4499-9769-350050E80214}" emma:medium="tactile" emma:mode="ink">
                <msink:context xmlns:msink="http://schemas.microsoft.com/ink/2010/main" type="inkWord" rotatedBoundingBox="27005,13391 27833,13402 27824,14065 26996,14054"/>
              </emma:interpretation>
              <emma:one-of disjunction-type="recognition" id="oneOf0">
                <emma:interpretation id="interp0" emma:lang="en-AU" emma:confidence="0">
                  <emma:literal>--6</emma:literal>
                </emma:interpretation>
                <emma:interpretation id="interp1" emma:lang="en-AU" emma:confidence="0">
                  <emma:literal>~ -6</emma:literal>
                </emma:interpretation>
                <emma:interpretation id="interp2" emma:lang="en-AU" emma:confidence="0">
                  <emma:literal>-.6</emma:literal>
                </emma:interpretation>
                <emma:interpretation id="interp3" emma:lang="en-AU" emma:confidence="0">
                  <emma:literal>"-6</emma:literal>
                </emma:interpretation>
                <emma:interpretation id="interp4" emma:lang="en-AU" emma:confidence="0">
                  <emma:literal>- -6</emma:literal>
                </emma:interpretation>
              </emma:one-of>
            </emma:emma>
          </inkml:annotationXML>
          <inkml:trace contextRef="#ctx0" brushRef="#br0">2257 5055 748,'-22'10'33,"22"-10"7,0 0-32,0 0-8,0 0 0,0 0 0,0 0 168,0 0 32,0 0 7,0 0 1,11 5-116,-11-5-22,0 0-5,0 0-1,0 0 52,17 5 9,5-5 3,0 0 0,5-5-154,-11 10-30,-16-5-7,22 0-1,11 0 77,-11 0 15,-5-5 4,-6 0 0,11-5-52,-6 1-9,0 4-3,-5 0-857</inkml:trace>
          <inkml:trace contextRef="#ctx0" brushRef="#br0" timeOffset="549.31">2822 4587 748,'0'0'33,"0"0"7,-5 5-32,5-5-8,0 0 0,0 0 0,0 0 271,0 0 52,0 0 10,0 0 3,-6 5-185,1 5-37,5 0-7,-6-1-2,1 1-52,-1 5-10,6-1-3,-5 1 0,10 4-32,-5 1-8,-5-1 0,5 11 0,-11-1 0,11 0 0,-6-4-12,1 4 12,5 0-16,0-5 4,0 1 0,5 4 1,-10-5-8,10 1-1,6-1-1,6 1 0,-6-6-18,5 1-3,-5-6-1,5 1 0,6-5 15,0-1 2,-11 1 1,0-5 0,11 5-11,0-5-3,-11-1 0,6 1 0,-17-5 39,16-5 0,0 1 0,-5-6 0,-11 10 22,0 0 12,0 0 2,0-15 1,6-4-8,-1-1-1,-5 6-1,11-6 0,0 5 29,-11 6 7,-5-1 1,5 10 0,0 0-52,0 0-12,-33 5 0,6 0 0,5 9 0,5-4 0,-5 5 0,0-1 0,-5 6-22,5-1-7,11-4-2,0 4 0,-5 6-165,5-6-34</inkml:trace>
          <inkml:trace contextRef="#ctx0" brushRef="#br0" timeOffset="-611.62">1566 5002 1101,'17'-44'48,"-17"44"12,0 0-48,0 0-12,0 0 0,0 0 0,5 0 90,-5 5 16,0-5 3,11 5 1,0-1-25,-5 1-5,-6-5 0,0 0-1,0 0-9,5 5-2,6 0 0,-6 5 0,-5-10-12,11 5-2,0 0-1,0-1 0,-11-4-17,11 5-4,11 0-1,-11 0 0,0 0-17,0 0-3,6 0-1,-1 0 0,6-1-10,-6 1 0,-10 5 0,16-10 0,0 5-29,-6-5-8,-16 0-2,11 0-973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4:13.6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4A61E7B-25FA-44F6-BF03-7D1A35D77F78}" emma:medium="tactile" emma:mode="ink">
          <msink:context xmlns:msink="http://schemas.microsoft.com/ink/2010/main" type="inkDrawing" rotatedBoundingBox="20538,13066 21583,9008 21645,9024 20600,13082" semanticType="callout" shapeName="Other"/>
        </emma:interpretation>
      </emma:emma>
    </inkml:annotationXML>
    <inkml:trace contextRef="#ctx0" brushRef="#br0">1036 30 414,'0'0'18,"0"0"4,0 0-22,0 0 0,0 0 0,0 0 0,0 0 34,0 0 2,0 0 1,0 0 0,0-5-8,0 5-1,0 0-1,0 0 0,0-10 2,0 10 1,5-10 0,-5 10 0,0 0 14,0 0 2,0-9 1,0 9 0,0 0 7,0 0 2,0 0 0,0 0 0,0 0-6,0 0-1,-5-5 0,5 5 0,0 0-16,-6 10-3,1-1-1,5-4 0,-11 5-13,5 0-2,6 4-1,0 1 0,-5 4-4,-1 1-1,1-1 0,-1 11 0,-5 4-8,6 0 0,-6 15 0,0-1 8,-5 11 0,5-1 0,-11-4 0,5 5 0,1-1 0,-1 1 0,-5 4 0,0 5 0,1-4 4,-1 4 0,5 0 0,-10 0 0,10 1-12,-5 4 10,0 0-10,6 0 10,-6 0-10,0-5 0,6 0 9,-6 10-9,5-9 0,1 4 0,-6 0 0,5 10 0,-5-10 0,6 0 0,-6-5 0,6 1 0,-1-1 8,-5 0-8,6-5 10,-1 6-10,1-6 18,-1-4-2,6-6-1,0 6 0,0-1-7,1-14 0,4 0-8,-5 0 12,6-5-12,-1 10 0,-5-6 0,6 1 0,-6 0 0,0 5 0,5 0 8,-5-1-8,0 1 0,0-5 0,0 5 0,0-5 0,6 4-9,-6-4 9,0 5-13,0-5 5,-5 0-2,5-5 0,0 0 0,5 5 0,-10-5 2,5-5 0,5-5 0,1 0 0,-1 0-18,1-4-3,-1-11-1,6 1 0,0 0-48,0-6-10,0-9-1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4:13.99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0F54800-68F6-4EF1-8EC9-E7B2394CD117}" emma:medium="tactile" emma:mode="ink">
          <msink:context xmlns:msink="http://schemas.microsoft.com/ink/2010/main" type="inkDrawing" rotatedBoundingBox="20553,12444 20865,13366 20511,13485 20200,12564" semanticType="callout" shapeName="Other"/>
        </emma:interpretation>
      </emma:emma>
    </inkml:annotationXML>
    <inkml:trace contextRef="#ctx0" brushRef="#br0">44 9 1324,'0'0'118,"0"0"-94,0 0-24,0 0 0,-11-10 43,11 10 4,-11 0 1,11 0 0,-11 0 27,11 0 5,0 0 2,0 10 0,-5 4-82,5 6-12,-6 4-5,12 5-1,-6 6 30,5 4 7,1 0 1,-1 0 0,1 0-20,5 14 0,-6-4 0,6 4 0,0-9 0,0 0 0,0 0-10,0 5 10,-6-10 0,6 5 0,0-5-9,0 0 9,6 0 0,-6-10 0,0-5 0,5 1 0,1-6 0,-1-9 0,0 0 0,1-10 0,5-5 0,-6-5 0,12-5 8,-6-4-8,5-5 13,0-11-3,6 1-1,0-10-545,6-4-110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1:16.862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-11 202 403,'9'4'36,"-9"-4"-36,0 0 0,0 0 0,0 0 126,0 0 18,0 0 4,0 0 1,0 0-85,0 0-18,0 0-3,0 0-1,0 0-11,0 0-3,17-4 0,-8-4 0,-9 8 8,5-4 2,-1-3 0,5-1 0,-1 0-16,1 4-3,0-4-1,4 0 0,5 5 10,-1-5 3,-8 0 0,0-4 0,4 4-15,5 1-2,3-1-1,-3 0 0,0 0-4,-1-3-1,9 7 0,5-4 0,-9 4 5,0-4 1,4 4 0,5-4 0,0 5-6,-5-1-8,5 0 11,-5 4-11,5-4 12,0 0-4,-5 4 0,0 0-8,5-4 16,-5 4-3,1-4-1,-1 4 0,0-4 4,5 4 1,0 0 0,-5 0 0,0 0-4,1 0-1,-5 0 0,-1 0 0,1 4 0,0 0 0,0 0 0,0-4 0,0 4 0,-4 0 0,-1-4 0,5 4 0,-9 0 2,1-1 0,3-3 0,-4 4 0,0-4-14,-4 4 0,4 0 8,-8-4-8,-5 0-21,0 0-7,0 0-2,0 0-535,0 0-107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4:15.52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908557C-22BC-4028-9EA2-7DC4A34799EA}" emma:medium="tactile" emma:mode="ink">
          <msink:context xmlns:msink="http://schemas.microsoft.com/ink/2010/main" type="inkDrawing" rotatedBoundingBox="28930,9032 29618,4322 29992,4377 29304,9086" semanticType="callout" shapeName="Other"/>
        </emma:interpretation>
      </emma:emma>
    </inkml:annotationXML>
    <inkml:trace contextRef="#ctx0" brushRef="#br0">31 4709 230,'0'-14'10,"0"14"2,0 0-12,0 0 0,0 0 0,0 0 0,0 0 80,0 0 14,0 0 2,0 0 1,0 0-27,0 0-6,0 0 0,0 0-1,0 0 52,0 0 10,0 0 3,0 0 0,0 0-103,-6 0-25,6 0 0,-11-10 0,6-5 56,-1 5 7,6-9 1,0-10 0,-5-10 0,-1 5 1,12 9 0,-6-4 0,5 0 5,-5-10 1,0 0 0,0-10 0,0 0-1,0-4 0,-5 4 0,5-5 0,0 1-28,5 4-6,-5 0 0,0-5-1,6-4-17,-6 14-3,0-5-1,5-9 0,1-1-5,-1-9-1,6 0 0,0-5 0,5-10-8,1-19 0,5-1 0,0 1 8,-6 4-8,6 6 0,-5 4 0,-1-5 0,-5 6 0,-11 4 0,6-5 0,5 10 0,-1 0 0,1 10 0,-5-5 0,-1-1 0,6-4 0,0 10-11,0-5 11,0 0-8,0 0-4,6 5 0,-6-6 0,5 1 0,6 5 12,-5 0-12,-7 0 12,12-5-12,-5 4 4,-1 1 0,6 5 0,-5-1 0,-1 6-9,1-1-2,-1 11 0,1-1 0,-6-5 2,-1 10 0,1-4 0,6 4 0,-6 5 5,0 0 2,-6-5 0,1 5 0,5 5 10,-6-5 0,6 5 0,-5-1-8,5 1 8,-6 0 0,1 5-9,5 5 9,-6 4 0,1 5 0,-6 6-9,0-1 9,0-5 0,0 1 0,5 4 0,-10 0 0,5 10 0,0 0 0,0 0 0,0 0 0,0 0 0,0 0 0,-11 0-8,11 0 8,-11 10 0,11-10 0,-11 0-8,11 0 8,-11 5 0,0 5 0,5 4-8,-5-4 8,0 9 0,0-4-8,0 5 8,-5-1 0,-1 10 0,1-4 0,0 4 0,-1 0 0,1 0 0,-6 1 0,0-1 0,0 0 0,0 0 0,0 1 0,0-6 0,0 5 0,6-4-8,-6-1 8,11-9 0,-6 4 0,1-9-24,5 0 1,5-1 1,6-9 0,0 0-42,0 0-9,0 0-2,0 0-481,11-9-96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4:15.7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582C6CB-DF20-40B4-877C-C2A9B4839FBC}" emma:medium="tactile" emma:mode="ink">
          <msink:context xmlns:msink="http://schemas.microsoft.com/ink/2010/main" type="inkDrawing" rotatedBoundingBox="29954,4424 30315,4911 30282,4935 29922,4449" semanticType="callout" shapeName="Other"/>
        </emma:interpretation>
      </emma:emma>
    </inkml:annotationXML>
    <inkml:trace contextRef="#ctx0" brushRef="#br0">0-2 691,'0'0'30,"0"0"7,0 0-29,0 0-8,0 0 0,0 0 0,0 0 211,0 0 41,0 0 8,0 0 1,17 0-145,-1 5-30,-5 5-6,0 0 0,0-1-33,6 1-7,-7 10 0,7-1-1,-1 6-17,1-1-3,-1 5-1,6 5 0,0 0-18,6 1 0,-1 4 8,6 0-8,-11 4-20,11 1-8,0 0-2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4:28.91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A202042-4252-4591-B8F5-74052DB60E6F}" emma:medium="tactile" emma:mode="ink">
          <msink:context xmlns:msink="http://schemas.microsoft.com/ink/2010/main" type="inkDrawing" rotatedBoundingBox="24831,5096 30844,10251 27208,14493 21194,9338" shapeName="Other"/>
        </emma:interpretation>
      </emma:emma>
    </inkml:annotationXML>
    <inkml:trace contextRef="#ctx0" brushRef="#br0">2 1171 752,'0'0'33,"0"0"7,0 0-32,0 0-8,0 0 0,0 0 0,0 0 67,-6-10 11,6 0 2,-5 1 1,5-1-10,0 0-3,-6-5 0,6 6 0,6-6-16,-6 5-4,0-9-1,0 4 0,0 5-9,0-4-2,0-1 0,5 1 0,-5-6 3,6 5 0,-1 1 0,-5-6 0,6 1-31,-6 4-8,11-4 0,-6-1 0,6 6 12,-5-6-3,5 1 0,0-1 0,0 1-9,5-6 0,-5 1 9,0 4-9,5-4 0,1 4-16,-1-9 2,1 5 1,-1-1 36,6 6 7,0-1 2,0-4 0,-5 0-16,-1-1-4,6 1 0,0 4 0,0 1-2,-6-5-1,12 4 0,-1 1 0,-5-1-9,0 1 0,0 4 0,0 0 8,0 1-8,0-1 10,0 0-10,-6 6 10,6-6-2,-6 5-8,1 5 12,5-4-4,-6-6-8,1 5 0,5 1 0,-6-1 0,1 0 0,-1-5 0,0 11 0,6-6 0,-5 0 8,5 5 8,-6 0 3,6-4 0,0-1-31,-5 5-5,5 0-2,-1 0 0,-4 5 31,5-5 5,0 5 2,0-4 0,0 4-31,-6-5-5,6 5-2,0 0 0,0 0 31,5 5 5,-5-5 2,0 0 0,6-5-19,-6 0 0,5 5 8,0 0-8,-5 0 11,0 0-2,6 0 0,-6 0 0,0 5 3,0 0 1,-6-5 0,0 4 0,6 1 1,-5 0 0,5 0 0,-6 0 0,1-5-5,-1 10-1,1-5 0,-1-1 0,0 1 1,1 5 0,-1 0 0,1-1 0,-1-4-9,1 0-14,-1 0 3,1 0 1,-1 0 24,6 5 5,0-1 1,-6-4 0,6 0-11,-5 5-1,5-5-8,0 0 12,-6-1-4,6 6-8,-5-5 11,4 5-11,1 0 10,-5-6-10,-1-4 8,1 0-8,-1 5 10,1 0-10,5 0 12,-6 0-12,0 5 12,6-1-12,0 1 12,0 0-12,0 0 12,0 4-12,0-4 12,-5 0-12,4 0 8,-4 4-8,-1-4 0,1 5 0,5-6 0,-6 1 0,1 0 0,-1 0 0,-5 9 0,0-4 0,6 4 0,-7-4 0,1-5 8,0-1-8,0 6 0,6 0 0,-6-6 11,0 6-11,0 0 10,0-1-10,5-4 10,-5 0-10,0-1 10,6 1-10,-6-5 0,0 5 0,-1-5 0,1 4-10,-5 6 10,5 0 0,-6-6 0,6 1 0,0 5 10,0-5 4,0 4 1,0 6 0,-5-11-15,5 1 9,-11-10-9,5 15 8,1-1-8,-6 1 8,5 0-8,1-6 8,5 6-8,-6-5 8,-5-10-8,11 10 8,0-1-8,5 1 0,-5 0 0,0 0 8,0-1-8,0 1 0,0 0 0,6 0 0,-1-1-21,-5 1-7,0 0 0,0 4-1,-5-9 48,5 10 9,0 0 3,-1-1 0,-4-4-31,5 5 0,0 4 0,0-4 0,0 4 0,0-4 0,0-1 0,0 1 0,5 5 0,-5-6 0,0 6 0,6-6 0,-6 11 0,0-6 0,-1 1 0,7-1 0,-6 1 0,0-1 0,-6-4 0,12 4 0,-12 6 8,6-6-8,6 1 0,-6 4 0,0 0 0,-6-4 0,6 4 0,-5 6 0,10-6 0,-10 5 0,5-4 0,-1-1 0,1-5 0,0 1 0,-5 4 0,10 1 0,-5-11 0,0 6 0,-5 9 0,5 0 0,-6-4 8,6 4-8,6-5 0,-6 6 0,0 4 29,0-15 0,0-9 0,-1 9 0,1 16-46,6 4-10,-12 0-1,6-5-1,-5-10 29,5 0 0,-6 11 0,6-11 0,0-19 0,-5 14 0,5 11 0,-6 4 0,6-10 0,0 0 0,-5 1 0,-6-25 0,5-10 0,-5 10 0,17 39 0,-7 0 10,-10-5-10,11-5 8,0-4-8,0 4 8,0-5-8,0 1 0,-5-1 0,5 0 8,0 6-8,-6-6 0,1 0 0,-1 6 0,6-11 0,0 6 0,-5-6 0,-1 10 0,1 1 0,5-1 0,-6-5 0,1 1 0,-6 4 0,10 0 0,-4-5 0,-1 6 8,1-6-8,-1 0 0,6 6 0,-5-1 0,-1-10 0,1 1 0,-1-1 0,1 1 0,5-5 0,-6-1 0,1 6 0,-1-6 0,1 6 0,-1-6 0,1 1 0,5 5 0,-6-1 0,1 1 0,-1-1 0,1-4 0,-1 4 0,1-4 0,-1 9 0,-5-9 0,6 4 0,-1-4 0,-5 0 0,5 4 8,1 1-8,-1-1 0,1-4 0,-1 4 0,1-4 0,-1 4 0,-5 1 0,6-1 0,-1 1 0,1-1 0,-1 1 0,-5 4 0,0-4 0,6-1 0,-6-4 0,11 4 0,-11-4 0,5 4 0,1 1 0,-1-5 0,1-1 0,-1 1 0,-5-1 0,11 1 8,-5-10-8,5 10 0,-11-1 0,5 1 0,1-1 0,-1-4 18,-5 5-3,6-1-1,-1 6-14,1-5-16,-6-15 3,5 14 1,-5 1 12,0-15 0,11 5 0,-11-5 0,0 14 0,0 6 0,5-1 0,6-9 0,-5 5 0,-1-6 0,-5 6 0,6 0 0,-1-6 0,6 1 0,-11-10 0,6 15 0,-1-1 0,1-4 0,-6-10 0,11 15 0,-6-5 0,1 4 0,-1-4 0,6 5 0,-11-1 0,6 1 0,-1-1 0,1 1 0,-6 5 0,0-6 0,5 1 0,1 4 0,-1-9 0,1 10 0,-1-6 0,6 1 0,0-5 0,-6 4 0,1-4 0,-1 5 0,1-1 0,-1 1 0,6-1 0,-5 1 0,-6 0 0,5-6 0,6 6 0,-5-5 0,-12 4 0,6 1 0,11-5 0,-5-1 0,-6 1 0,0 5 0,5-1 0,1 1 0,-6-15 0,11 10 0,-6 9 0,6-4 0,0 0 9,0-6 2,-5 1 0,-1 5 0,1-1-11,-1 1-16,6-10 4,0 5 1,-6 4 11,1-4 0,-1 5 0,-5-15 0,0 14 0,0 1 0,11-1 0,0 1 0,-5-5 0,-1 0 0,1 9 0,5-9 0,-6 4 0,1 1 0,5 0 0,-6-1 0,6 6 0,-5-6 0,-1-4 0,6 5 0,0-1 0,-5 1 0,5-5 0,-6 4 0,-5 1 0,5 0 0,12-1 0,-12 1 0,1 0 0,-1-1 0,1 1 0,5-1 0,0 1 0,0-5 0,-6 4 0,6-4 0,0 5 0,0-5 0,-5-1 0,5 6 0,0 0 0,5-6 0,-10 1 0,-1 10 0,0-6 0,6-4 0,0 0 0,0 4 0,-11 1 0,6 0 0,5-6 0,0 6 0,-6-5 0,1-1 0,-1 6 0,6 0 0,-5-6 0,-1 6 0,6-5 0,-5 4 0,5-4 0,-6 0 0,-5-10 0,11 15 0,-5-1 0,5-4 0,-11-10 0,0 0 0,0 10 0,5-1 0,6 1 0,-11-10 0,0 0 0,0 0 0,11 10 0,0 0 0,0-1 0,0-4 0,-11-5 0,16 15 0,-5-5 0,0-1 0,-5 1 0,5 5 0,5-5 0,-5 4 0,0-4 0,-5 5 0,5-6 0,0 6 0,-6-5 0,0-1 0,-5 6 0,6-5 0,5 0 0,-11-10 0,5 9 0,6 1 0,6 0 0,-1 0 0,1-6 0,-6 6 0,0-5 0,5 5 0,1-5 0,-6 0 0,-11-5 0,16 9 0,6-4 0,-6 0 0,-16-5 0,11 5 0,6-5 0,-6 5 0,5-5 0,-5 0 0,0 0 0,6 0 0,5 0 0,-6-5 0,-5 0 0,0 0-8,5 0 8,1 5 0,-1-9 0,1 4 0,-6-5 0,5 0 0,1 0 0,-1-4 0,-10 4 0,-1-5 0,6 1 0,5 4 0,-5-9 0,0 4 0,-5 0 0,5 1 0,5-1 0,-5 0 0,-11 1 0,11-1 0,6 1 0,-1-1 0,-5-5 0,0 6 0,-5-1 0,10 1 0,0-1 0,1-5 0,-12 6 0,6-1 0,11-4 0,0-1 0,-16 1 0,10 4 0,1 0 11,-1 1 1,1-6 0,-12 1 0,-10 4-12,10 1-16,11-6 4,1-4 1,-6-1 11,5 1 0,1-5 0,-1-1 0,1 1 0,-1 0 0,-10 0 0,10 4 0,1-4 12,-6-5-3,-1 0 0,7 0 0,-1 0-9,1-1 0,-6 11 0,5 0 0,-5-1 0,0 1 0,0-15 0,0 5 0,-5 5 0,5-1 12,5 1-12,-5 0 12,0 0-4,0 9-8,0 1 12,0-1-4,-6-4 3,6-5 0,-5-1 0,5 1 0,0-5-11,0 5 10,0-5-10,5 4 10,-10-4-10,5 5 0,0-5 0,0 5 8,-6-1-8,6 6 0,-6-5 9,6-1-9,0 6 12,-5 0-3,5-1 0,0 1 0,-6 0 3,6-1 1,-5-4 0,-1 5 0,1-1-2,5 1-1,-6-1 0,1 1 0,-1 0-10,1-1 10,-1 1-10,6 0 10,-5-1-10,5-4 0,-6 5 9,6-6-9,-6 1 0,1 5 8,5-10-8,-6 4 0,6 1 0,-5 0 9,-1 0-9,1 4 0,-1-4 11,1 14-11,-1 1 10,1-6-10,-1 6 8,6-6-8,-11-4 0,6 4 9,5 1-9,-6-11 0,1 6 0,5 5 8,-6-6-8,1 6 0,-1-6 0,1 1 0,5 0 0,-6 4 0,6 1 0,-6-6 0,-5 6 0,0-6 0,6 1 0,5 4 0,-6-4 0,1 5 0,-1-6 0,1 6 0,-1-1 0,1 1 0,5-6 0,0 11 0,0-6 0,-6 6 0,1-11 0,-1 6 0,6-1 0,-5 1 8,-1-6-8,6 6 0,0-6 0,0 6 0,-6-1 8,1-4-8,-1 5 0,1-1 0,5 1 0,-6-1 0,-5 1 0,6 4 0,-1-5 0,1 6 8,-1-6-8,1 6 0,-1-1 0,-5-4 0,6 4 0,-6 0 8,5 1-8,1-1 0,5-4 0,-6 4 0,1 0 0,-1-4 0,1-1 0,-1 6 0,1-6 8,-1 1-8,-5-1 0,11 6 0,-11-6 0,6 1 0,-6 4 0,5-4 0,1-1 0,-1 1 0,-5 4 0,0 0 0,5 1 9,1-6-9,-1 6 0,-5-6 8,6 1-8,-1-1 0,1 5 0,-6-4 0,5-1 0,1 1 8,-1 4-8,1-4 0,-1-1 0,6 6 0,-11-6 0,6 6 0,5-6 0,-6 5 0,1 1 0,-6-1 0,5-4 0,1 4 0,-1 5 0,-5-4 0,6-1 0,-1 0 0,-5 1 0,6-1 0,-1 1 0,1-1 8,-6 5-8,5-4 0,-5 4 0,6-5 0,-1 1 0,1-1 0,-6 0 0,5 1 0,1 4 0,-1-5 0,0 6 0,1-6-8,-6 5 8,5-4 0,1 4 8,-6-5-8,5 5 0,1-4 0,-1-6 0,-5 6 0,6 4 0,-1 0 8,-5 10-8,0 0 0,6-14 0,-6-6 0,0 5 0,5 1 0,1 4 0,-6 10 0,0-15 0,0 15 0,0 0 0,5-9 0,-5 9 0,6-15-8,-6 0 8,5 1 0,-5-1 8,0 1-8,0 14 0,6-10 0,-6 0 0,0 10 8,-6-10-8,6-4 0,6-1-8,5 0 8,-6 1 0,-5 4 0,6-5 0,-1 6 8,1-6-8,-6 5 0,5-4 0,1 4 0,-6 0 0,5-4 0,-5 4-8,0-5 8,6 5 0,-6-4 0,-6 4 0,6 10 8,0-10-20,6 1-3,-6-6-1,5 10 0,-5-5-134,0 10-27,6-14-6,5 4-962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53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57B0787-B1AD-47D9-9B09-59C68E288B08}" emma:medium="tactile" emma:mode="ink">
          <msink:context xmlns:msink="http://schemas.microsoft.com/ink/2010/main" type="writingRegion" rotatedBoundingBox="21626,10222 23093,10452 22975,11207 21507,10976"/>
        </emma:interpretation>
      </emma:emma>
    </inkml:annotationXML>
    <inkml:traceGroup>
      <inkml:annotationXML>
        <emma:emma xmlns:emma="http://www.w3.org/2003/04/emma" version="1.0">
          <emma:interpretation id="{FBF4346B-1778-476C-ADD7-1DE734B8392D}" emma:medium="tactile" emma:mode="ink">
            <msink:context xmlns:msink="http://schemas.microsoft.com/ink/2010/main" type="paragraph" rotatedBoundingBox="21626,10222 23093,10452 22975,11207 21507,10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BBE908-42FB-403F-BF2E-B858C45C8964}" emma:medium="tactile" emma:mode="ink">
              <msink:context xmlns:msink="http://schemas.microsoft.com/ink/2010/main" type="line" rotatedBoundingBox="21626,10222 23093,10452 22975,11207 21507,10976"/>
            </emma:interpretation>
          </emma:emma>
        </inkml:annotationXML>
        <inkml:traceGroup>
          <inkml:annotationXML>
            <emma:emma xmlns:emma="http://www.w3.org/2003/04/emma" version="1.0">
              <emma:interpretation id="{806954B4-346D-4115-A75C-0ACDE2A3FEF4}" emma:medium="tactile" emma:mode="ink">
                <msink:context xmlns:msink="http://schemas.microsoft.com/ink/2010/main" type="inkWord" rotatedBoundingBox="21626,10222 23093,10452 22975,11207 21507,10976"/>
              </emma:interpretation>
              <emma:one-of disjunction-type="recognition" id="oneOf0">
                <emma:interpretation id="interp0" emma:lang="en-AU" emma:confidence="0">
                  <emma:literal>(710)</emma:literal>
                </emma:interpretation>
                <emma:interpretation id="interp1" emma:lang="en-AU" emma:confidence="0">
                  <emma:literal>(7310)</emma:literal>
                </emma:interpretation>
                <emma:interpretation id="interp2" emma:lang="en-AU" emma:confidence="0">
                  <emma:literal>[710)</emma:literal>
                </emma:interpretation>
                <emma:interpretation id="interp3" emma:lang="en-AU" emma:confidence="0">
                  <emma:literal>[7310)</emma:literal>
                </emma:interpretation>
                <emma:interpretation id="interp4" emma:lang="en-AU" emma:confidence="0">
                  <emma:literal>(760)</emma:literal>
                </emma:interpretation>
              </emma:one-of>
            </emma:emma>
          </inkml:annotationXML>
          <inkml:trace contextRef="#ctx0" brushRef="#br0">136 9 230,'0'0'20,"0"0"-20,0 0 0,0 0 0,0 0 208,0 0 38,0 0 7,0 0 2,0 0-84,-11 0-17,6 0-3,-6-5-1,0 0-32,11 5-6,-11 10-2,0-5 0,0 5-38,5 4-8,-5-4-2,6 5 0,-1-1-37,1 6-7,-1-1-2,1 1 0,-1-1-16,1 1 0,-1-1 0,6 11 0,-5-1 0,5 0 0,0 5 0,0-5 0,5 1 0,1 4 0,-6-5 0,5 0-9,1-4-16,-1-1-3,6 0-1,0-9 0,-5 0-37,5-6-7,5 1-2,-5-5 0,-11-5-152,11 0-30,17-15-7,-12-4-349</inkml:trace>
          <inkml:trace contextRef="#ctx0" brushRef="#br0" timeOffset="236.01">218 306 633,'0'0'56,"0"0"-44,0 0-12,0 0 0,0 0 161,0 0 31,0 0 5,0 0 2,0 0-55,17 5-12,-17-5-1,11 0-1,0 0-73,0 5-14,0-5-3,5 5-1,-16-5 3,11 5 1,0-5 0,-11 0 0,11 5-72,0 0-15,0-5-2</inkml:trace>
          <inkml:trace contextRef="#ctx0" brushRef="#br0" timeOffset="665.43">443 116 1497,'0'0'66,"0"0"14,0 0-64,0 0-16,0 0 0,11 0 0,0-4 88,6 4 13,-6 0 3,5 0 1,-16 0-34,11 4-7,0-4-2,0 5 0,-11-5-27,11 0-6,5 5-1,-5 0 0,-11-5-13,0 0-3,0 0-1,11 15 0,-11-15-11,0 0 0,0 0 0,6 9 8,-6-9-8,0 15 0,-6 0 0,1-1-11,5-14-15,-6 10-3,1 0-1,-6 0 0,5-1-16,1 6-3,-1-5-1,6-10 0,0 0 10,0 0 1,0 0 1,-5 9 0,5-9 19,0 0 4,0 10 1,0-10 0,0 15 14,0-15 0,0 9 0,0-9 0,0 0-9,5 15 1,-5-15 0,6 15 0,-6-15 24,11 14 4,-11-14 2,11 10 0,-6 5-35,-5-15-7,6 9-2,-1 6 0,-5-15 43,6 10 9,-6 0 2,0 4 0,0-14-16,-6 15-4,1-1 0,-1 1 0,1-5 5,-1 4 1,-5-4 0,0 5 0,0-5-9,6-1-1,-6 1-8,0-5 12,-5 0-22,5-5-5,11 0-1,0 0 0,-6 5-50,6-5-10,-11-5-3</inkml:trace>
          <inkml:trace contextRef="#ctx0" brushRef="#br0" timeOffset="891.83">816 384 633,'0'0'28,"0"0"6,0 0-34,0 0 0,0 0 0,0 15 0,0 0 264,0-1 47,-5 1 9,5 4 1,0 1-221,-6 4-45,6 1-9,-5-1-2,5 0-24,-6 1-4,6-1-2,0 5 0,-5 1-14,5-1 0,-6-10 0,6 6 0,6-6-20,-6 1-6,5-6-2,-5 1 0,0-15-161,0 0-33</inkml:trace>
          <inkml:trace contextRef="#ctx0" brushRef="#br0" timeOffset="1154.26">970 399 1346,'0'0'60,"0"0"12,0 0-58,0 0-14,0 0 0,0 0 0,0 0 88,0 0 14,0 0 3,0 0 1,0 10-48,0-10-10,0 0-1,0 0-1,5 10-31,6-1-7,-5 1 0,-6-10-8,11 5 16,0 0-3,-11-5-1,10 5 0,1-5-12,-11 0 0,11-5 0,0 0 0,-11 5 34,17-5 7,-12-5 2,6 1 0,0-1-19,-11 10-3,6-15-1,-1 5 0,-5 10-20,0-14 0,0-1 0,0 15 8,0-14 8,-5-1 1,-6 5 1,0 0 0,0 1-29,0-1-5,0 5-2,0 0 0,-6 5 5,1 5 1,0 0 0,-6 5 0,11-1-160,-6 1-31</inkml:trace>
          <inkml:trace contextRef="#ctx0" brushRef="#br0" timeOffset="1424.79">1216 121 864,'0'0'76,"6"10"-60,5 0-16,0-5 0,5 4 158,-5 1 29,0-5 5,6 10 2,-6-6-66,5 1-14,-5 5-2,6 4-1,-7-4-44,1 9-9,6-4-2,-6-1 0,0 6-16,0-1-3,-6 10-1,1-5 0,-1 5-12,-5 1-4,0-1 0,0 5 0,-5 0-12,-1 0-8,6 0 8,-5-5-8,-6-5-12,0 0-6,0-4-2,5-6 0,1 1-180,-6-1-37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56.13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59B8D2-756A-447E-AD22-F363C9DF60C3}" emma:medium="tactile" emma:mode="ink">
          <msink:context xmlns:msink="http://schemas.microsoft.com/ink/2010/main" type="writingRegion" rotatedBoundingBox="24471,7702 31703,7979 31665,8959 24434,8681"/>
        </emma:interpretation>
      </emma:emma>
    </inkml:annotationXML>
    <inkml:traceGroup>
      <inkml:annotationXML>
        <emma:emma xmlns:emma="http://www.w3.org/2003/04/emma" version="1.0">
          <emma:interpretation id="{5C9D639B-A4A4-4E19-A002-C6EF43D490DB}" emma:medium="tactile" emma:mode="ink">
            <msink:context xmlns:msink="http://schemas.microsoft.com/ink/2010/main" type="paragraph" rotatedBoundingBox="24471,7702 31703,7979 31665,8959 24434,8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7FBCA0-FBA6-4025-9281-DB38FC1B9EF9}" emma:medium="tactile" emma:mode="ink">
              <msink:context xmlns:msink="http://schemas.microsoft.com/ink/2010/main" type="line" rotatedBoundingBox="24471,7702 31703,7979 31665,8959 24434,8681"/>
            </emma:interpretation>
          </emma:emma>
        </inkml:annotationXML>
        <inkml:traceGroup>
          <inkml:annotationXML>
            <emma:emma xmlns:emma="http://www.w3.org/2003/04/emma" version="1.0">
              <emma:interpretation id="{81ADBEA8-96A3-4D4D-AB69-B152BDDCB1F4}" emma:medium="tactile" emma:mode="ink">
                <msink:context xmlns:msink="http://schemas.microsoft.com/ink/2010/main" type="inkWord" rotatedBoundingBox="24469,7749 25981,7807 25946,8739 24434,8681"/>
              </emma:interpretation>
              <emma:one-of disjunction-type="recognition" id="oneOf0">
                <emma:interpretation id="interp0" emma:lang="en-AU" emma:confidence="0">
                  <emma:literal>1-10)</emma:literal>
                </emma:interpretation>
                <emma:interpretation id="interp1" emma:lang="en-AU" emma:confidence="0">
                  <emma:literal>(-10)</emma:literal>
                </emma:interpretation>
                <emma:interpretation id="interp2" emma:lang="en-AU" emma:confidence="0">
                  <emma:literal>(110)</emma:literal>
                </emma:interpretation>
                <emma:interpretation id="interp3" emma:lang="en-AU" emma:confidence="0">
                  <emma:literal>(-100)</emma:literal>
                </emma:interpretation>
                <emma:interpretation id="interp4" emma:lang="en-AU" emma:confidence="0">
                  <emma:literal>"id</emma:literal>
                </emma:interpretation>
              </emma:one-of>
            </emma:emma>
          </inkml:annotationXML>
          <inkml:trace contextRef="#ctx0" brushRef="#br0">111-2 1094,'0'0'97,"0"0"-77,-11 0-20,5 0 0,6 0 152,-11 0 28,6 0 4,-6 0 2,0 5-64,0 0-13,0 0-2,11-5-1,-11 9-71,11-9-15,0 15-2,-11 4-1,6-4 3,5 9 1,-6-4 0,6 4 0,0 1-21,0-1-8,0-4 0,6 4 0,-1 0 8,6 1 0,-11-6 0,6 1-8,10-6 0,0 1 0,-5-5 0,0 4 0,0-9-53,6 0-11,-6 5-1,5-5-539,-16-5-108</inkml:trace>
          <inkml:trace contextRef="#ctx0" brushRef="#br0" timeOffset="2.05">204 324 806,'0'0'72,"0"0"-58,0 0-14,0 0 0,0 0 129,0 0 23,0 0 5,11 0 1,-11 0-57,11 5-11,-11-5-2,11 5-1,0 0-24,-11-5-5,11-5-1,0 5 0,-11 0-27,16 0-6,1 0 0,-6 0-1,0 5-44,-11-5-9,16 0-2,-5 0-814</inkml:trace>
          <inkml:trace contextRef="#ctx0" brushRef="#br0" timeOffset="201.64">500 61 1094,'0'0'97,"0"0"-77,0 0-20,0 0 0,0 0 139,0 0 24,0 0 5,0 0 0,0 10-46,0 5-10,0-6-1,-5 6-1,5 0-50,0-1-11,0-4-1,5 5-1,-5-1-29,6 11-6,-1-11 0,-5 6-1,6-1-11,-1-4-16,1 4 4,5-4 1,-6 4-56,1-4-11,-1 0-2,6-1-848</inkml:trace>
          <inkml:trace contextRef="#ctx0" brushRef="#br0" timeOffset="439.01">807 388 691,'0'0'61,"0"0"-49,0 0-12,0 0 0,0 10 203,0-10 37,0 14 8,0-4 2,0 5-131,0-6-27,0 6-4,-5 4-2,-1-4-58,1 5-11,5-1-2,-11 1-1,5 4-14,-5-5 0,0 1 0,6-1 0,-6-4-32,5 0-10,1-6-2,5-9-779</inkml:trace>
          <inkml:trace contextRef="#ctx0" brushRef="#br0" timeOffset="752.25">1010 227 921,'0'0'82,"0"0"-66,0 0-16,-5 10 0,-1-1 197,-5 1 36,6 0 7,-1 5 2,1-1-158,-1 1-32,6-1-7,0 6-1,6-5-27,-1-1-5,1-4-2,5 5 0,-6-6-10,1 1 0,5-5 0,-6 5 8,6-10 1,0 5 0,0-5 0,5 0 0,-16 0 19,17-5 4,-1-5 1,1-5 0,-6 6-9,0-11-1,0 1-1,5 4 0,-10-5-6,-1 1 0,1 4-1,-1-4 0,1-1 2,-6 1 1,0 4 0,-6 1 0,1-6-6,-1 6-2,-5 4 0,0 0 0,0 0-10,0 1-11,-5 4 3,-1 0 0,6 5-56,-5 5-10,10-5-2,-4 9-575,-1-4-114</inkml:trace>
          <inkml:trace contextRef="#ctx0" brushRef="#br0" timeOffset="999.59">1273-95 1674,'0'0'36,"0"0"8,0 0 2,0 0 2,11 0-39,6 5-9,-6 0 0,0 10 0,-6-1 96,6 1 18,6 4 3,-6 1 1,0-1-51,5 6-11,1 4-1,-1 0-1,0 1-16,-5 4-3,0 0-1,6 5 0,-12 0-11,6 5-3,-11-1 0,0 11 0,0-5-20,0 0 0,0-1 0,-5 1 0,-1-5-143,1 0-33,-1 39-6,-5-20-2</inkml:trace>
        </inkml:traceGroup>
        <inkml:traceGroup>
          <inkml:annotationXML>
            <emma:emma xmlns:emma="http://www.w3.org/2003/04/emma" version="1.0">
              <emma:interpretation id="{AC7D9E4F-75BD-4C94-90C8-255328708305}" emma:medium="tactile" emma:mode="ink">
                <msink:context xmlns:msink="http://schemas.microsoft.com/ink/2010/main" type="inkWord" rotatedBoundingBox="29687,7902 31703,7979 31669,8864 29653,8786">
                  <msink:destinationLink direction="with" ref="{C9CDCBD9-7848-498F-BC90-F0F14DA16019}"/>
                </msink:context>
              </emma:interpretation>
              <emma:one-of disjunction-type="recognition" id="oneOf1">
                <emma:interpretation id="interp5" emma:lang="en-AU" emma:confidence="0">
                  <emma:literal>120 l</emma:literal>
                </emma:interpretation>
                <emma:interpretation id="interp6" emma:lang="en-AU" emma:confidence="0">
                  <emma:literal>120)</emma:literal>
                </emma:interpretation>
                <emma:interpretation id="interp7" emma:lang="en-AU" emma:confidence="0">
                  <emma:literal>12, of</emma:literal>
                </emma:interpretation>
                <emma:interpretation id="interp8" emma:lang="en-AU" emma:confidence="0">
                  <emma:literal>(210)</emma:literal>
                </emma:interpretation>
                <emma:interpretation id="interp9" emma:lang="en-AU" emma:confidence="0">
                  <emma:literal>120'</emma:literal>
                </emma:interpretation>
              </emma:one-of>
            </emma:emma>
          </inkml:annotationXML>
          <inkml:trace contextRef="#ctx0" brushRef="#br0" timeOffset="3927.11">5271 281 1152,'0'0'51,"0"0"10,0 0-49,0 0-12,0 0 0,0 0 0,0 0 152,0 0 28,0 0 6,-5 9 1,-6 6-103,5-5-21,1 4-4,-1 1-1,1 0-41,-1-1-8,1 6-1,-1 4-8,6 5 0,-5-4 0,5-1 0,5 5 0,-5 1 0,6-6 0,5 5 0,-6-4 0,6-6-18,0 1-4,6-1-1,-1-4 0,1-1-143,-1-4-29</inkml:trace>
          <inkml:trace contextRef="#ctx0" brushRef="#br0" timeOffset="4938.23">5535 363 806,'0'0'36,"0"0"7,0 0-35,0 0-8,0 0 0,0 0 0,0 0 219,0 0 41,0 0 9,0 0 2,11-4-131,5 4-25,-5 0-6,-11 0-1,11-5-40,0 10-8,-11-5-1,11 0-1,-11 0-29,11 9-5,-11-9-2,11 5 0,5 5-11,-16-10-3,0 0 0,6 5 0,-6-5-8,5 10 0,-5-10-12,0 14 12,0 1-43,-5-1-1,-1 6 0,-5-5 0,6-1-24,-1 1-4,-5-1-2,0 1 0,0 0 7,6-6 2,-6 6 0,5 0 0,6-10 29,0-5 5,0 0 2,0 0 0,0 9 17,0 1 12,0-10-13,0 15 5,0-15 8,6 9 0,-6-9 0,5 5 8,-5-5 3,11 10 1,6 0 0,-1-5 0,-5 0-3,0-5 0,6 4 0,-6-4 0,11-4-9,-6 4-12,0-5 2,6 5-507,-5 5-102</inkml:trace>
          <inkml:trace contextRef="#ctx0" brushRef="#br0" timeOffset="4942.22">6083 627 1893,'0'0'41,"0"0"9,0 0 2,0 0 2,0 0-43,5 9-11,-5-9 0,6 15 0,-1-5 67,1 4 11,-6 1 2,5 5 1,-5-6-48,0 6-9,-5-1-3,5 1 0,0 4-21,0-4 0,0-6 0,0 6 0,0-1-52,5 1-9,-5-6-2,0 1-876</inkml:trace>
          <inkml:trace contextRef="#ctx0" brushRef="#br0" timeOffset="4947.22">6417 451 748,'0'0'67,"0"0"-54,0 0-13,0 0 0,0 0 244,0 0 47,-5 10 9,5 5 1,0-15-173,0 9-36,0-9-6,0 20-2,0-6-61,5 1-13,1 5-2,5-1-8,-6-4 0,1 4 0,5-4 0,0-5 0,-6-1 0,12 1 0,-1-10 0,1 5 0,-1 0 19,-5 5-3,6-6-1,-1-4 0,0-4 6,1-1 2,5 5 0,-6-10 0,1 0-4,-6-4-1,0-1 0,5 0 0,-10 1 13,5 4 2,-6-5 1,1 1 0,5-6-21,-6 6-4,-5-6-1,0 1 0,-5 4-8,-6 5 8,0-4-8,0 4 8,-6 0-8,1 0 0,5 5 0,-6 1 0,-5-6-52,6 10-7,-1 0-1,1 5 0,-6 0-112,6-1-22,5 1-5,0 10-626</inkml:trace>
          <inkml:trace contextRef="#ctx0" brushRef="#br0" timeOffset="5128.72">6955 76 403,'16'0'36,"-5"5"-36,0 0 0,0-5 0,6 5 276,-6-1 49,5 1 10,1 5 1,-1 0-160,1 0-32,-1 4-6,0 1-2,-5-5-40,6 9-8,-6-4-1,0 9-1,0-5-24,-6 1-5,1-1-1,5 6 0,-6-1-22,1 1-5,-1 4-1,-5 0 0,0 0-28,0 5 0,-5 1 0,-1-1 0,6 0-41,-5 0-2,-1 5 0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57.93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7D22C7-AA76-42E0-A4C1-CC53B32C1C43}" emma:medium="tactile" emma:mode="ink">
          <msink:context xmlns:msink="http://schemas.microsoft.com/ink/2010/main" type="writingRegion" rotatedBoundingBox="27582,14419 29757,14317 29804,15334 27629,15436"/>
        </emma:interpretation>
      </emma:emma>
    </inkml:annotationXML>
    <inkml:traceGroup>
      <inkml:annotationXML>
        <emma:emma xmlns:emma="http://www.w3.org/2003/04/emma" version="1.0">
          <emma:interpretation id="{46FDA93B-6B9E-4E91-82A4-C69247EBF360}" emma:medium="tactile" emma:mode="ink">
            <msink:context xmlns:msink="http://schemas.microsoft.com/ink/2010/main" type="paragraph" rotatedBoundingBox="27582,14419 29757,14317 29804,15334 27629,15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67E320-8629-4FE1-B973-CEC0FF9E64A3}" emma:medium="tactile" emma:mode="ink">
              <msink:context xmlns:msink="http://schemas.microsoft.com/ink/2010/main" type="line" rotatedBoundingBox="27582,14419 29757,14317 29804,15334 27629,15436"/>
            </emma:interpretation>
          </emma:emma>
        </inkml:annotationXML>
        <inkml:traceGroup>
          <inkml:annotationXML>
            <emma:emma xmlns:emma="http://www.w3.org/2003/04/emma" version="1.0">
              <emma:interpretation id="{7DB55068-4BB1-454F-9137-FC48A27CE902}" emma:medium="tactile" emma:mode="ink">
                <msink:context xmlns:msink="http://schemas.microsoft.com/ink/2010/main" type="inkWord" rotatedBoundingBox="27733,14387 28691,15037 28370,15511 27411,14860"/>
              </emma:interpretation>
              <emma:one-of disjunction-type="recognition" id="oneOf0">
                <emma:interpretation id="interp0" emma:lang="en-AU" emma:confidence="0">
                  <emma:literal>10,</emma:literal>
                </emma:interpretation>
                <emma:interpretation id="interp1" emma:lang="en-AU" emma:confidence="0">
                  <emma:literal>(0,</emma:literal>
                </emma:interpretation>
                <emma:interpretation id="interp2" emma:lang="en-AU" emma:confidence="0">
                  <emma:literal>co,</emma:literal>
                </emma:interpretation>
                <emma:interpretation id="interp3" emma:lang="en-AU" emma:confidence="0">
                  <emma:literal>10</emma:literal>
                </emma:interpretation>
                <emma:interpretation id="interp4" emma:lang="en-AU" emma:confidence="0">
                  <emma:literal>00,</emma:literal>
                </emma:interpretation>
              </emma:one-of>
            </emma:emma>
          </inkml:annotationXML>
          <inkml:trace contextRef="#ctx0" brushRef="#br0">51 40 748,'17'-10'33,"-17"10"7,-11-10-32,11 5-8,0 5 0,0-5 0,0 0 322,0 1 62,-11 4 13,5-5 3,12 5-269,-6 0-54,0 0-10,0 0-3,0 0-24,-6 24-6,-5-4-1,6-1 0,-6 1-24,5-1-9,12 5 0,-12 6 9,-5 4-9,6-5 0,16 5 0,0-5 0,-6 10-12,1 0-2,5-4 0,0-1 0,5 0-57,-5 0-11,-5-5-2,10-14-1,12-10-35,-6 0-6,-11 4-2</inkml:trace>
          <inkml:trace contextRef="#ctx0" brushRef="#br0" timeOffset="325.13">331 269 921,'-27'0'82,"27"0"-66,0 0-16,0 0 0,0 0 132,-6 9 22,-5-4 5,11 5 1,6 5-80,-1-1-16,-10-4-4,5 0 0,5 4-44,6 1-16,0 0 9,5 4-9,1 1 12,5-6-4,0-4 0,-6 5 0,-5-1-8,6-4 10,-1-10-10,1 0 10,-6 5 18,10-10 4,1 0 1,-11 0 0,0-4 7,0-1 0,0-10 1,-5-4 0,5 0 8,0-6 2,-6 6 0,-5 4 0,6 1 8,-12 4 1,1-4 1,-1-1 0,-5 1-26,6 4-6,-1-4-1,-10 4 0,5-4-16,0 9-4,-6-5-8,-10 5 12,5 6-12,-5-1-12,5 5 3,0 0 0,11 5-118,-6-5-23,-5 9-5,6 1-503,5 5-101</inkml:trace>
          <inkml:trace contextRef="#ctx0" brushRef="#br0" timeOffset="860.7">792 454 1382,'0'0'123,"0"0"-99,0 10-24,5-1 0,-5-9 133,0 5 22,6 10 4,-1 4 1,-5 1-77,0-1-15,6 1-4,-1-5 0,-5-6-51,0 11-13,0-1 0,0 1 0,0 4 29,6 1 3,-6-1 1,5 15 0,-5-10-62,0 0-13,6-9-2,-6-1-613,5-4-123</inkml:trace>
        </inkml:traceGroup>
        <inkml:traceGroup>
          <inkml:annotationXML>
            <emma:emma xmlns:emma="http://www.w3.org/2003/04/emma" version="1.0">
              <emma:interpretation id="{7D27D608-7B1F-4B80-AA11-E55C80C11CC5}" emma:medium="tactile" emma:mode="ink">
                <msink:context xmlns:msink="http://schemas.microsoft.com/ink/2010/main" type="inkWord" rotatedBoundingBox="28666,14803 28930,14825 28929,14843 28664,14821"/>
              </emma:interpretation>
              <emma:one-of disjunction-type="recognition" id="oneOf1">
                <emma:interpretation id="interp5" emma:lang="en-AU" emma:confidence="0">
                  <emma:literal>-</emma:literal>
                </emma:interpretation>
                <emma:interpretation id="interp6" emma:lang="en-AU" emma:confidence="0">
                  <emma:literal>_</emma:literal>
                </emma:interpretation>
                <emma:interpretation id="interp7" emma:lang="en-AU" emma:confidence="0">
                  <emma:literal>~</emma:literal>
                </emma:interpretation>
                <emma:interpretation id="interp8" emma:lang="en-AU" emma:confidence="0">
                  <emma:literal>=</emma:literal>
                </emma:interpretation>
                <emma:interpretation id="interp9" emma:lang="en-AU" emma:confidence="0">
                  <emma:literal>r</emma:literal>
                </emma:interpretation>
              </emma:one-of>
            </emma:emma>
          </inkml:annotationXML>
          <inkml:trace contextRef="#ctx0" brushRef="#br0" timeOffset="863.73">1060 283 403,'0'0'36,"0"0"-36,0 0 0,0 0 0,0 0 301,0 0 54,11 10 10,6-5 3,-6-5-196,5 5-40,-5-5-7,0 5-1,6-5-76,-6-5-14,5 10-3,0-5-1,1 0-30,-6 5 0,5-1 0,1-4 0,-1-9-54,1 9-7,-1 5-2,1-5-882</inkml:trace>
        </inkml:traceGroup>
        <inkml:traceGroup>
          <inkml:annotationXML>
            <emma:emma xmlns:emma="http://www.w3.org/2003/04/emma" version="1.0">
              <emma:interpretation id="{3B277D2F-17AA-4762-B5E3-6C9CA5D0FDB5}" emma:medium="tactile" emma:mode="ink">
                <msink:context xmlns:msink="http://schemas.microsoft.com/ink/2010/main" type="inkWord" rotatedBoundingBox="29111,14529 29609,14314 29897,14981 29399,15196"/>
              </emma:interpretation>
              <emma:one-of disjunction-type="recognition" id="oneOf2">
                <emma:interpretation id="interp10" emma:lang="en-AU" emma:confidence="0">
                  <emma:literal>b)</emma:literal>
                </emma:interpretation>
                <emma:interpretation id="interp11" emma:lang="en-AU" emma:confidence="0">
                  <emma:literal>6)</emma:literal>
                </emma:interpretation>
                <emma:interpretation id="interp12" emma:lang="en-AU" emma:confidence="0">
                  <emma:literal>"</emma:literal>
                </emma:interpretation>
                <emma:interpretation id="interp13" emma:lang="en-AU" emma:confidence="0">
                  <emma:literal>is</emma:literal>
                </emma:interpretation>
                <emma:interpretation id="interp14" emma:lang="en-AU" emma:confidence="0">
                  <emma:literal>"l</emma:literal>
                </emma:interpretation>
              </emma:one-of>
            </emma:emma>
          </inkml:annotationXML>
          <inkml:trace contextRef="#ctx0" brushRef="#br0" timeOffset="1155.14">1614-29 1994,'0'0'88,"0"0"19,0 0-86,0 0-21,0 0 0,0 0 0,0 0 103,0 0 16,0 0 3,-5 15 1,-1 0-67,1-6-14,5 1-2,-6 5-1,1 4-30,5 1-9,0-1 0,0 10 0,0-4 0,5-1 0,1-4 0,-1-1 0,1 6-12,5-1-2,-6 0-1,6 1 0,0-1-10,0 0-3,-5-4 0,10-5 0,-5-6 7,0 1 1,5 0 0,1 0 0,-1-10 11,-5 0 9,0 4-12,0-4 12,0-4 13,0 4 10,-11 0 1,0 0 1,6-10-25,5 5-9,-6-5 0,1 0 0,-12 1 9,6-1 12,0 10-2,-5-10-1,-1 0-9,-5 1 0,6-1 0,-1 0 0,-5 5 17,0 0 2,6 5 0,5 0 0,0 0-38,0 0-7,-17 5-2,17-5 0,-5-14-63,5 14-13,0 0-2</inkml:trace>
          <inkml:trace contextRef="#ctx0" brushRef="#br0" timeOffset="1475.28">1976-194 748,'0'39'33,"0"-25"7,0-14-32,0 0-8,0 0 0,11 15 0,-5-1 220,5-4 41,0 0 9,-6-5 2,-5-5-139,17 10-27,-6 4-6,-1 1 0,1-1-24,0 6-5,0-5-1,0 9 0,0 0-9,0 6-1,-5-6-1,5 0 0,0 1-25,0-6-5,-11 6-1,5 4 0,-5 0-28,6 0 0,-12 1 0,6-1 0,0-5 0,0 5 0,-5 1 0,5-6 0,-6-9-113,6 9-29,-5 10-6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2.5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CDCBD9-7848-498F-BC90-F0F14DA16019}" emma:medium="tactile" emma:mode="ink">
          <msink:context xmlns:msink="http://schemas.microsoft.com/ink/2010/main" type="inkDrawing" rotatedBoundingBox="32914,9664 33078,9989 32829,10114 32665,9789" semanticType="callout" shapeName="Other">
            <msink:sourceLink direction="with" ref="{AC7D9E4F-75BD-4C94-90C8-255328708305}"/>
          </msink:context>
        </emma:interpretation>
      </emma:emma>
    </inkml:annotationXML>
    <inkml:trace contextRef="#ctx0" brushRef="#br0">3489 814 1920,'11'0'0,"-11"0"0,0 0 102,0 0 21,0 0 4,6 0 1,-6 0-52,0 0-9,0 0-3,0 0 0,11 9 3,-11-9 0,0 0 0,0 0 0,16 5-32,-5-5-7,5 0 0,-16 0-1,17 5-15,-1 0-4,1-5 0,-1 5 0,-16-5-8,17 5 0,5 5 0,-6-6 0,6 6 0,-6-5 0,1 5 0,-6 0 0,-11-10 0,16 9 0,1 6 0,-1-5 0,-16-10 0,17 14 0,-17-14 0,5 15 0,-5-15-8,11 15 8,-11-15-10,6 14 10,-6-14 0,-6 15 0,1-5 0,-6 4 0,0 1-16,0-5 2,0 4 1,-6-4 0,1 0-17,-6-1-3,6 6-1,-6-10 0,5 0-1,1 0 0,-1 0 0,6-1 0,0 1-24,6-10-5,-6 5 0,11 0-1,-6-9-24,6 9-5,6-5-1,5-5 0,-6 0-57,6 1-11,6-6-2,5 0-1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1:20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2760 0 0,'1'-6'248'0'0,"-1"4"-62"0"0,1 1 0 0 0,-1-1 0 0 0,1 0 0 0 0,-1 0 0 0 0,0 0 0 0 0,0 0 0 0 0,0 0 0 0 0,0 0 0 0 0,0 0 0 0 0,-1 0 0 0 0,0-2 0 0 0,0-12 9140 0 0,1 15-8726 0 0,0 0-1 0 0,1 0 0 0 0,-1 0 1 0 0,1 0-1 0 0,-1 0 0 0 0,1 0 1 0 0,-1 0-1 0 0,1 0 1 0 0,0 0-1 0 0,0-1 0 0 0,35 6-173 0 0,-34-3-423 0 0,0-1-1 0 0,0 1 1 0 0,1-1-1 0 0,-1 1 1 0 0,0 0-1 0 0,0 0 1 0 0,0 0-1 0 0,0 0 1 0 0,0 0 0 0 0,0 0-1 0 0,-1 1 1 0 0,1-1-1 0 0,0 1 1 0 0,2 2-1 0 0,38 69 9 0 0,-40-69-4 0 0,0-1-1 0 0,-1 1 1 0 0,0 0 0 0 0,0 0-1 0 0,0 0 1 0 0,0-1 0 0 0,-1 1-1 0 0,1 0 1 0 0,-1 0-1 0 0,0 0 1 0 0,0 0 0 0 0,0 0-1 0 0,-2 6 1 0 0,0 13 17 0 0,2-19-26 0 0,-1 0-1 0 0,0 0 0 0 0,0 0 1 0 0,0 0-1 0 0,0-1 1 0 0,0 1-1 0 0,-1-1 0 0 0,0 1 1 0 0,0-1-1 0 0,-3 5 0 0 0,1-1-77 0 0,-2 0-1 0 0,1 0 0 0 0,-11 9 0 0 0,2 1-494 0 0,13-16 490 0 0,0 1 0 0 0,1-1 0 0 0,-1 1 0 0 0,0-1 0 0 0,0 0-1 0 0,-1 1 1 0 0,1-1 0 0 0,0 0 0 0 0,0 0 0 0 0,-1 0 0 0 0,1 0 0 0 0,0 0 0 0 0,-1 0-1 0 0,1 0 1 0 0,-1 0 0 0 0,1-1 0 0 0,-1 1 0 0 0,1-1 0 0 0,-1 1 0 0 0,0-1 0 0 0,-2 1-1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1:21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 7368 0 0,'-2'-1'11431'0'0,"-6"0"-10097"0"0,4 2-1204 0 0,1 0 1 0 0,-1 0-1 0 0,1 0 0 0 0,-1 1 1 0 0,1 0-1 0 0,0 0 1 0 0,0 0-1 0 0,0 0 1 0 0,0 0-1 0 0,0 1 0 0 0,0-1 1 0 0,0 1-1 0 0,1 0 1 0 0,-1 0-1 0 0,-2 5 1 0 0,-9 8 202 0 0,7-7-262 0 0,1 0 0 0 0,0 0 0 0 0,-10 21 0 0 0,6-9-29 0 0,-1 1-68 0 0,1 2-1 0 0,2-1 0 0 0,0 1 1 0 0,-7 40-1 0 0,14-58 22 0 0,0-1-1 0 0,1 1 1 0 0,-1 0 0 0 0,1 0-1 0 0,0 0 1 0 0,1 0 0 0 0,-1 0-1 0 0,1 0 1 0 0,0-1 0 0 0,1 1-1 0 0,-1 0 1 0 0,1-1 0 0 0,3 7-1 0 0,-4-10 6 0 0,0 0 0 0 0,1 0 0 0 0,-1 0 0 0 0,1-1 0 0 0,0 1 0 0 0,0 0 0 0 0,-1-1-1 0 0,1 1 1 0 0,0-1 0 0 0,0 0 0 0 0,0 0 0 0 0,0 0 0 0 0,1 0 0 0 0,-1 0 0 0 0,0 0 0 0 0,0 0-1 0 0,1-1 1 0 0,-1 1 0 0 0,3 0 0 0 0,3 0 11 0 0,0 0 0 0 0,-1-1 0 0 0,1 1 1 0 0,15-3-1 0 0,-4-1 40 0 0,0 0 1 0 0,0-2 0 0 0,22-8 0 0 0,56-27-1750 0 0,-96 40 1693 0 0,49-21-7608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1:26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21 15488 0 0,'0'0'356'0'0,"-15"4"1095"0"0,13-2-1251 0 0,1-1 0 0 0,-1 1 0 0 0,0 0 0 0 0,1 0 0 0 0,-1 0 0 0 0,1 0 0 0 0,0 0 0 0 0,0 0-1 0 0,0 0 1 0 0,0 0 0 0 0,0 0 0 0 0,0 0 0 0 0,0 1 0 0 0,1-1 0 0 0,-1 0 0 0 0,1 1 0 0 0,0-1-1 0 0,-1 4 1 0 0,1 5-105 0 0,0-1-1 0 0,0 1 1 0 0,3 10-1 0 0,-2-11-31 0 0,0-5-49 0 0,-1-1 0 0 0,1 1 0 0 0,0-1 0 0 0,0 1 0 0 0,1-1 1 0 0,-1 0-1 0 0,1 0 0 0 0,0 0 0 0 0,0 0 0 0 0,0 0 0 0 0,5 6 0 0 0,2 0-14 0 0,0-5 0 0 0,-7-4 1 0 0,0-1-1 0 0,0 1 1 0 0,0-1-1 0 0,0 0 0 0 0,0 0 1 0 0,0 0-1 0 0,0 0 1 0 0,0 0-1 0 0,1-1 1 0 0,-1 1-1 0 0,0-1 0 0 0,0 1 1 0 0,-1-1-1 0 0,1 0 1 0 0,0 0-1 0 0,0 1 1 0 0,0-1-1 0 0,3-3 0 0 0,1 0-16 0 0,0-1-1 0 0,-1-1 0 0 0,9-9 0 0 0,-7 7-54 0 0,2-2-70 0 0,-1-1 0 0 0,-1 0 0 0 0,0-1 0 0 0,0 1 0 0 0,-1-1 0 0 0,-1-1 0 0 0,5-14 0 0 0,10-20-411 0 0,-20 45 454 0 0,11 22 182 0 0,-7-12-60 0 0,0 0 1 0 0,-1 1-1 0 0,0-1 0 0 0,-1 1 0 0 0,3 15 0 0 0,-4-14 11 0 0,1 0 0 0 0,1 1 0 0 0,7 17 1 0 0,-5-17 122 0 0,0-1 1 0 0,-1 1 0 0 0,-1 0-1 0 0,1 0 1 0 0,1 17 0 0 0,-4-17 15 0 0,0 0 168 0 0,0-1-1 0 0,0 1 1 0 0,-1 0 0 0 0,-2 14-1 0 0,-1-3 237 0 0,3-18-457 0 0,-1 0 0 0 0,1-1 1 0 0,-1 1-1 0 0,1 0 0 0 0,-1 0 1 0 0,0 0-1 0 0,-1-1 0 0 0,1 1 1 0 0,-1 0-1 0 0,-2 3 0 0 0,1-2-19 0 0,0 1 1 0 0,-1-1-1 0 0,0 0 0 0 0,0-1 0 0 0,0 1 0 0 0,0-1 0 0 0,-1 0 1 0 0,0 0-1 0 0,0 0 0 0 0,0-1 0 0 0,0 1 0 0 0,-1-1 0 0 0,1 0 1 0 0,-1-1-1 0 0,-9 4 0 0 0,-11 0-431 0 0,13-2 303 0 0,-25 3 0 0 0,33-6-1236 0 0,1-1 1 0 0,-1 0 0 0 0,1 0-1 0 0,-1-1 1 0 0,-6 0 0 0 0,-8-7-6736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1T08:08:45.065"/>
    </inkml:context>
    <inkml:brush xml:id="br0">
      <inkml:brushProperty name="height" value="0.053" units="cm"/>
      <inkml:brushProperty name="color" value="#FF0000"/>
    </inkml:brush>
  </inkml:definitions>
  <inkml:traceGroup>
    <inkml:annotationXML>
      <emma:emma xmlns:emma="http://www.w3.org/2003/04/emma" version="1.0">
        <emma:interpretation id="{FCF3F04E-23DC-4C05-9074-DA4C8DD2DCEB}" emma:medium="tactile" emma:mode="ink">
          <msink:context xmlns:msink="http://schemas.microsoft.com/ink/2010/main" type="inkDrawing" rotatedBoundingBox="23135,13653 26075,13603 26078,13727 23137,13777" rotationAngle="496970204"/>
        </emma:interpretation>
      </emma:emma>
    </inkml:annotationXML>
    <inkml:trace contextRef="#ctx0" brushRef="#br0">19961 13692 11651,'0'-7'-1645,"0"2"1127,0 5 1615,0 0-690,6 0-87,-5 0-157,10 0 1,-8 0 53,5 0-185,-5 0 1,4 0 502,-3 0-261,-3 0 0,6 0-206,-3 0-39,-2 0 0,5 0-131,-3 0 1,-2 0 121,7 0-149,-6 0 115,8 0-25,-5 0-55,7 0 39,-1 0 1,1 0 12,-1 0 0,-4 0-50,1 0 60,-1 0 0,4 0-16,1 0 0,-5 0-8,0 0 1,0 0 0,5 0 0,-5 1-53,0 3 1,1-2 16,3 2 1,-4-3 36,1-1 0,-1 0 22,4 0 0,1 0 7,-1 0 0,1 0 26,-1 0 1,-4 0-11,1 0 0,-1 0 80,4 0 38,1 0-18,-1 0-74,0 0 1,1 0-12,-1 0 0,-4 0-7,1 0-2,-1 0 0,4 0-6,1 0 0,-1 0 11,1 0-8,-1 0 1,0 2-32,1 2 0,-1-3 0,1 3 0,-1-2 28,0-2-1,1 0 10,-1 0 0,2 0 0,3 0 0,-4 0 0,4 0 0,-3 4-51,-2 0 0,1 0 23,-1-4 0,0 0 65,1 0 0,-5 0-2,0 0 1,1 4-92,3 0 0,0 0 28,1-4 0,-1 0 27,1 0 1,-1 2-37,0 2 1,1-3 50,-1 3 1,1-2 4,-1-2 0,0 0-20,1 0 1,-1 0 0,1 0 1,-1 0 63,0 0 0,1 0-36,-1 0 0,2 0-28,3 0 0,-4 0 36,4 0 1,-3 0-5,-2 0 0,5 0-28,-1 0 0,1 0-7,-5 0 1,2 0 0,2 0 1,-2 0 2,3 0 0,-2 0-3,2 0 0,-4 0 0,4 0 0,-2 0 2,2 0 0,-4 0 1,4 0 0,1 0-30,-2 0 0,5 0-3,-4 0 0,0 0 34,0 0 1,-3 0-11,2 0 0,2 0 15,-1 0 1,1 0-9,-2 0 1,-2 0 1,3 0 1,-4 0-8,0 0 1,1 0 2,2 0 0,-2 0 10,2 0 0,-2 0 1,-1 0 0,-1 0-8,0 0 1,1 0-1,-1 0 0,1 0 0,-1 0 0,0 0 0,1 0 0,-1 0-2,1 0 0,-5 0-6,0 0 0,0 0-5,5 0 1,-5 0-21,0 0 13,1 0 0,3 0-2,1 0 1,-1 0-3,0 0 0,1 0 0,-1 0 0,1 0 1,-1 0 1,0 0 5,1 0 1,3 0 3,1 0 1,-1-2 32,-3-2 0,-1 3 7,1-3 1,0 2-24,4 2 1,-7 0-6,2 0 1,-2 0 0,2 0 0,0 0 0,1 0 0,-1-1 32,1-3 0,-5 3 0,0-4 0,0 4-74,5 1 0,-5 0-25,0 0 0,1-4 41,3 0 0,-4 0-4,1 4 0,-5 0-25,4 0 0,-4-5-15,4 1 1,-3 0-184,3 4 19,-5 0 80,8 0 37,-4 0 41,5 0 1,-4 0 10,1 0 0,-5 0 35,4 0 0,-4 0 13,4 0 0,-4 0 17,5 0 1,-5 0-11,4 0 1,-4 0 41,5 0-11,-1 0 1,4 0-15,1 0 0,-5 0 2,0 0 1,0 0 18,5 0-14,-1 0 1,1-4 18,-1 0 1,-4 0 13,1 4-20,-1 0 0,3-2-3,-3-2 1,-1 3-14,-3-3 1,-1 2-4,5 2 1,-4 0-12,5 0-1,-7 0-48,9 0 37,-4 0 1,2 0 13,-1 0 1,-4-1-10,4-3 0,-4 2 44,5-2-25,-7 3 1,5 1 0,-3 0 2,-2 0 4,9 0 1,-10 0-6,5 0-28,-6 0-29,5-6-9,-3 5 17,3-4 0,-5 5 24,0 0 26,6 0 2,-5 0-19,5 0-1,-6 0 19,0 0 7,5 0-1,-4 0-29,5 0-1,-6 0-1,5 0 14,-3 0 1,5 0-14,-3 0 25,-3 0-32,5 0 8,-6 0 0,1-5-89,3 1 56,-2 0-26,3 4 71,-5 0 0,2 0 182,2 0-189,-3-5 4,5 3 25,-6-3 1,0 3 40,0-2-129,0 3 59,0-5-116,0 6-381,0 0 415,5 0 82,-4 0-49,5 0 127,-6 0 6,0 0-35,5 0 5,-3 0-69,3 0 6,1 0 1,-3 0-20,5 0-7,-5 0 20,8 0 0,-9 0-51,7 0 39,-6 0-182,2 0 136,1 0-3,-5 0-134,4 0-41,-5 0-6,0 0-76,0 6 0,-4-3-407,0 5 740,-5-5 0,2 13 0,-6-2 0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0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8 4608 0 0,'-17'-6'17895'0'0,"36"5"-16784"0"0,-15 1-1042 0 0,1 0 0 0 0,0-1 0 0 0,0 2 0 0 0,7 0 0 0 0,7-1 35 0 0,-10 1-104 0 0,43 21-1269 0 0,-42-19-30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05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11 1376 0 0,'0'-1'10061'0'0,"-6"-4"-8986"0"0,4 2 1238 0 0,2 3-2082 0 0,0 0 0 0 0,-1 0 1 0 0,1 0-1 0 0,0 0 0 0 0,-1-1 1 0 0,1 1-1 0 0,0 0 0 0 0,-1 0 1 0 0,1 0-1 0 0,0 0 0 0 0,-1 0 1 0 0,1 0-1 0 0,0 0 0 0 0,-1 0 1 0 0,1 0-1 0 0,0 0 0 0 0,-1 0 0 0 0,1 0 1 0 0,0 0-1 0 0,-1 0 0 0 0,1 0 1 0 0,0 0-1 0 0,-1 0 0 0 0,1 0 1 0 0,0 1-1 0 0,-3 1 2082 0 0,3-2-2081 0 0,-1 1-1 0 0,-5 4-1024 0 0,5-4 823 0 0,0-1 0 0 0,1 1 1 0 0,-1 0-1 0 0,0-1 0 0 0,1 1 0 0 0,-1 0 1 0 0,1 0-1 0 0,-1 0 0 0 0,1-1 0 0 0,-1 1 0 0 0,1 0 1 0 0,-1 0-1 0 0,1 1 0 0 0,-5 7 130 0 0,2-3-150 0 0,-1-1 1 0 0,1 1 0 0 0,0-1-1 0 0,1 1 1 0 0,-1 0 0 0 0,1 0-1 0 0,0 0 1 0 0,1 1 0 0 0,-1-1-1 0 0,1 0 1 0 0,1 1 0 0 0,-1-1-1 0 0,1 0 1 0 0,0 1 0 0 0,0-1-1 0 0,1 1 1 0 0,0-1 0 0 0,3 12-1 0 0,3 4-22 0 0,4 23 0 0 0,-10-41-3 0 0,1 0 0 0 0,-1 0 0 0 0,0 0-1 0 0,1 0 1 0 0,0-1 0 0 0,0 1 0 0 0,3 4-1 0 0,-2-5-4 0 0,-1 1-1 0 0,0-1 0 0 0,0 1 0 0 0,-1-1 1 0 0,1 1-1 0 0,-1 0 0 0 0,2 7 0 0 0,-2-8-32 0 0,-1-1 0 0 0,0 1-1 0 0,0-1 1 0 0,1 1 0 0 0,-1-1-1 0 0,1 1 1 0 0,0-1 0 0 0,0 1-1 0 0,0-1 1 0 0,0 0 0 0 0,0 1-1 0 0,1-1 1 0 0,-1 0 0 0 0,1 0-1 0 0,-1 0 1 0 0,1 0 0 0 0,0 0-1 0 0,0 0 1 0 0,0-1 0 0 0,0 1-1 0 0,0 0 1 0 0,0-1 0 0 0,3 2-1 0 0,-3-2-281 0 0,1 1 0 0 0,0-1 0 0 0,-1 0 0 0 0,1 0 0 0 0,0 0 0 0 0,-1 0 0 0 0,1-1 0 0 0,0 1-1 0 0,0-1 1 0 0,0 0 0 0 0,5 0 0 0 0,2 0-1515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06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19 166 6448 0 0,'0'0'941'0'0,"-8"13"7406"0"0,8-11-8027 0 0,-1 0 1 0 0,1 0-1 0 0,0 0 1 0 0,-1 0-1 0 0,1 0 1 0 0,-1-1 0 0 0,0 1-1 0 0,-1 2 1 0 0,2-3-245 0 0,-1 1 0 0 0,0 0-1 0 0,1-1 1 0 0,-1 1 0 0 0,0 0 0 0 0,1 0 0 0 0,0 0 0 0 0,-1 1-1 0 0,2-1-14 0 0,-1 0 0 0 0,0 0 0 0 0,1-1 0 0 0,-1 1 0 0 0,1-1 0 0 0,-1 1 0 0 0,1 0 0 0 0,1 2 0 0 0,4 8 54 0 0,-6-11-109 0 0,1 0-1 0 0,-1 1 1 0 0,1-1-1 0 0,-1 0 0 0 0,1 0 1 0 0,0 0-1 0 0,0 0 1 0 0,0 0-1 0 0,0 1 0 0 0,-1-2 1 0 0,1 1-1 0 0,1 0 0 0 0,-1 0 1 0 0,0 0-1 0 0,0 0 1 0 0,0-1-1 0 0,0 1 0 0 0,1 0 1 0 0,-1-1-1 0 0,3 1 1 0 0,10 8 58 0 0,-13-9-45 0 0,1 1-1 0 0,-1-1 1 0 0,1 0 0 0 0,-1 1 0 0 0,1-1 0 0 0,-1 0-1 0 0,1 0 1 0 0,-1 0 0 0 0,1 0 0 0 0,-1 0 0 0 0,1-1 0 0 0,-1 1-1 0 0,1 0 1 0 0,-1-1 0 0 0,1 1 0 0 0,-1-1 0 0 0,2 0 0 0 0,1-1 59 0 0,2 1 91 0 0,0-1 0 0 0,0 0 1 0 0,9-4-1 0 0,-13 4-102 0 0,0 1 1 0 0,0-1-1 0 0,1 1 1 0 0,-1-1-1 0 0,-1 0 1 0 0,1 0-1 0 0,0 0 1 0 0,0 0-1 0 0,-1 0 1 0 0,1 0-1 0 0,1-4 1 0 0,6-10 304 0 0,-5 10-247 0 0,0 0-1 0 0,-1-1 1 0 0,0 1 0 0 0,0-1-1 0 0,0 0 1 0 0,-1 1-1 0 0,0-1 1 0 0,0-1 0 0 0,1-12-1 0 0,-3 11-57 0 0,0 1-32 0 0,0 1 1 0 0,0-1-1 0 0,-1 1 1 0 0,0-1-1 0 0,0 0 1 0 0,0 1-1 0 0,-6-14 1 0 0,-8-10 30 0 0,13 29-76 0 0,1 0 0 0 0,0 0 0 0 0,-1 0 1 0 0,0 0-1 0 0,1 0 0 0 0,-1 1 0 0 0,0-1 0 0 0,0 1 0 0 0,1 0 1 0 0,-1-1-1 0 0,-5-1 0 0 0,6 3-12 0 0,0 0 1 0 0,1 0-1 0 0,-1 0 1 0 0,0 0-1 0 0,0 0 1 0 0,0 0-1 0 0,0 0 1 0 0,0 1-1 0 0,0-1 1 0 0,0 0-1 0 0,1 0 1 0 0,-1 1-1 0 0,0-1 1 0 0,0 1-1 0 0,0-1 1 0 0,0 2 0 0 0,-4 0-121 0 0,3-2 23 0 0,0 1 0 0 0,0-1-1 0 0,1 1 1 0 0,-1-1 0 0 0,0 1-1 0 0,0 0 1 0 0,1 0 0 0 0,-1 0-1 0 0,0 0 1 0 0,1 0 0 0 0,-1 0-1 0 0,1 0 1 0 0,-1 0 0 0 0,1 1-1 0 0,0-1 1 0 0,-1 0 0 0 0,1 1-1 0 0,0-1 1 0 0,0 1 0 0 0,0 0-1 0 0,0-1 1 0 0,0 1 0 0 0,1 0-1 0 0,-1-1 1 0 0,0 1 0 0 0,1 0-1 0 0,-1 3 1 0 0,0 8-1929 0 0,1-5-4582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06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16008 0 0,'0'0'1603'0'0,"2"2"-1463"0"0,-1 0-56 0 0,0 0 0 0 0,0 0-1 0 0,0 0 1 0 0,0-1-1 0 0,0 1 1 0 0,0 0 0 0 0,-1 0-1 0 0,1 1 1 0 0,0-1-1 0 0,-1 0 1 0 0,0 0-1 0 0,1 2 1 0 0,-2 31 2193 0 0,0-13-1565 0 0,-4 25 87 0 0,0 35-418 0 0,5-78-453 0 0,-1-1-1 0 0,1 1 0 0 0,1 0 0 0 0,-1 0 0 0 0,0-1 1 0 0,1 1-1 0 0,0 0 0 0 0,0-1 0 0 0,0 1 1 0 0,0-1-1 0 0,3 6 0 0 0,-3-8-467 0 0,11 2-4638 0 0,-10-2 3258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07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3224 0 0,'2'0'13555'0'0,"-2"0"-13534"0"0,9 0 849 0 0,1 0 1 0 0,-1-1-1 0 0,0 0 1 0 0,0 0 0 0 0,17-5-1 0 0,17-7-1699 0 0,-39 11 457 0 0,-4 1-11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0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6448 0 0,'0'0'1057'0'0,"3"-1"884"0"0,14-1 2059 0 0,-14 2-2715 0 0,1 0 0 0 0,0 0 0 0 0,0-1-1 0 0,7-2 1 0 0,-10 3-309 0 0,2 0-64 0 0,43-8 2577 0 0,-43 7-2697 0 0,7 17-874 0 0,-9-13 2 0 0,-1-1 1 0 0,1 1-1 0 0,0-1 1 0 0,-1 1-1 0 0,0 0 1 0 0,1-1 0 0 0,-1 1-1 0 0,0 0 1 0 0,-1-1-1 0 0,1 1 1 0 0,0 0-1 0 0,-1-1 1 0 0,1 1 0 0 0,-3 4-1 0 0,-1 20-1342 0 0,4-26 1448 0 0,0 3-419 0 0,0-1 0 0 0,0 1 1 0 0,0 0-1 0 0,0-1 0 0 0,1 1 1 0 0,0 0-1 0 0,1 5 0 0 0,-1-8 189 0 0,1 1-58 0 0,-1 0 247 0 0,1 0 0 0 0,1 0 0 0 0,-1 0 0 0 0,0 0 0 0 0,0 0 0 0 0,1 0 1 0 0,4 2-1 0 0,1 0 27 0 0,-7-3 68 0 0,0 0 41 0 0,10 8 54 0 0,-8-7 40 0 0,0 0-1 0 0,0 1 1 0 0,0-1 0 0 0,5 7-1 0 0,-1-3 580 0 0,-7-6-729 0 0,1 0-1 0 0,-1 1 1 0 0,1-1-1 0 0,-1 1 1 0 0,1-1-1 0 0,-1 1 1 0 0,1-1-1 0 0,-1 1 1 0 0,1-1-1 0 0,-1 1 1 0 0,1-1-1 0 0,-1 1 1 0 0,0 0-1 0 0,1 0 1 0 0,0 2 13 0 0,0 0 0 0 0,-1-1 0 0 0,1 1 0 0 0,-1 0 0 0 0,0 0 0 0 0,1 0 0 0 0,-1-1 0 0 0,-1 1 1 0 0,1 0-1 0 0,0 0 0 0 0,-1 0 0 0 0,1-1 0 0 0,-1 1 0 0 0,0 0 0 0 0,0 0 0 0 0,0-1 0 0 0,0 1 0 0 0,-2 2 1 0 0,-3 6 33 0 0,-1 0 0 0 0,-14 16 0 0 0,18-23-78 0 0,1-2-45 0 0,0 1-1 0 0,0-1 1 0 0,0 0-1 0 0,0 0 1 0 0,-1 1-1 0 0,1-2 1 0 0,-1 1-1 0 0,1 0 1 0 0,-1 0-1 0 0,0-1 1 0 0,1 1-1 0 0,-1-1 1 0 0,0 0-1 0 0,0 0 1 0 0,-5 1-1 0 0,5-3-231 0 0,1-1 0 0 0,0 1-1 0 0,0-1 1 0 0,0 0 0 0 0,0 0-1 0 0,-3-3 1 0 0,4 4-616 0 0</inkml:trace>
  <inkml:trace contextRef="#ctx0" brushRef="#br0" timeOffset="1">380 1 5528 0 0,'0'0'497'0'0,"2"1"-405"0"0,15 8-110 0 0,-11-6 560 0 0,0 0 0 0 0,1 1 0 0 0,5 5-1 0 0,-6-4 1010 0 0,-2-2-852 0 0,0 0 0 0 0,0 0-1 0 0,0 0 1 0 0,0 1 0 0 0,-1-1 0 0 0,0 1-1 0 0,0 0 1 0 0,0 0 0 0 0,0 0 0 0 0,0 0-1 0 0,-1 1 1 0 0,4 9 0 0 0,0 5 650 0 0,0 1 0 0 0,5 39 1 0 0,-11-52-1222 0 0,1 0 1 0 0,-2 0-1 0 0,1 0 1 0 0,-1 0 0 0 0,-2 9-1 0 0,1-9-39 0 0,1 0 0 0 0,0 0 0 0 0,0 1 0 0 0,1-1 0 0 0,0 9 0 0 0,4 4 53 0 0,-3-17-119 0 0,0 1-1 0 0,-1 0 1 0 0,1 0-1 0 0,-1 0 1 0 0,0 0 0 0 0,0 0-1 0 0,0 0 1 0 0,0 0-1 0 0,-1-1 1 0 0,-1 7 0 0 0,-5 13-42 0 0,-2 0 0 0 0,-1 0 1 0 0,0-1-1 0 0,-19 28 0 0 0,22-40-578 0 0,-2 0 0 0 0,-16 16 0 0 0,14-16-148 0 0,-8 8-615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0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36 5528 0 0,'0'0'422'0'0,"6"-6"-66"0"0,-4 4-498 0 0,-1 1 493 0 0,0 0 0 0 0,0 1 0 0 0,0-1 0 0 0,0 0 0 0 0,0 0-1 0 0,-1 0 1 0 0,1 0 0 0 0,0 0 0 0 0,-1 0 0 0 0,1 0 0 0 0,-1 0 0 0 0,1 0 0 0 0,-1 0 0 0 0,1-2 0 0 0,-1 1 643 0 0,0 2-915 0 0,0 0 0 0 0,1 0 0 0 0,-1 0 0 0 0,0 0 0 0 0,0 0 0 0 0,1 0-1 0 0,-1 0 1 0 0,0-1 0 0 0,0 1 0 0 0,0 0 0 0 0,0 0 0 0 0,1 0 0 0 0,-1 0 0 0 0,0 0-1 0 0,0 0 1 0 0,0-1 0 0 0,0 1 0 0 0,0 0 0 0 0,1 0 0 0 0,-1 0 0 0 0,0-1 0 0 0,0 1 0 0 0,0 0-1 0 0,0 0 1 0 0,0 0 0 0 0,0-1 0 0 0,0 1 0 0 0,0 0 0 0 0,0 0 0 0 0,0-1 0 0 0,0 1 68 0 0,0 0 0 0 0,0-1 1 0 0,0 1-1 0 0,0 0 1 0 0,0 0-1 0 0,0 0 0 0 0,0-1 1 0 0,0 1-1 0 0,-1 0 1 0 0,1 0-1 0 0,0 0 0 0 0,0-1 1 0 0,0 1-1 0 0,0 0 0 0 0,-1 0 1 0 0,1 0-1 0 0,0 0 1 0 0,0-1-1 0 0,0 1 0 0 0,-1 0 1 0 0,1 0-1 0 0,0 0 1 0 0,0 0-1 0 0,0 0 0 0 0,-1 0 1 0 0,1 0-1 0 0,0 0 1 0 0,0 0-1 0 0,-1 0 0 0 0,1 0 1 0 0,0 0-1 0 0,0 0 1 0 0,-1 0-1 0 0,1 0 0 0 0,0 0 1 0 0,0 0-1 0 0,-1 0 1 0 0,1 0-1 0 0,0 0 0 0 0,-1 0 1 0 0,-5 11 1191 0 0,-2 21-1302 0 0,6-11 20 0 0,1 32 0 0 0,-1 10 35 0 0,1-47-86 0 0,1 1 1 0 0,3 26-1 0 0,1 9-104 0 0,-4-48-36 0 0,1 1 0 0 0,0-1 0 0 0,0 1-1 0 0,0-1 1 0 0,2 5 0 0 0,1 6-5382 0 0,-3-6-1393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2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10 3680 0 0,'-15'0'739'0'0,"9"-5"4838"0"0,2 2-3817 0 0,3 3-1484 0 0,1-1 1 0 0,-1 1 0 0 0,0 0 0 0 0,0 0 0 0 0,0 0-1 0 0,0 0 1 0 0,1 0 0 0 0,-1 0 0 0 0,0 0-1 0 0,0 0 1 0 0,0 0 0 0 0,0 0 0 0 0,1 0 0 0 0,-1 0-1 0 0,0 1 1 0 0,0-1 0 0 0,0 0 0 0 0,1 1-1 0 0,-1-1 1 0 0,0 0 0 0 0,0 1 0 0 0,1-1 0 0 0,-1 1-1 0 0,0-1 1 0 0,1 1 0 0 0,-1 0 0 0 0,1-1 0 0 0,-1 1-1 0 0,0 1 1 0 0,-2 2-43 0 0,0 0 1 0 0,1 1-1 0 0,0-1 0 0 0,-2 7 0 0 0,1-5-361 0 0,-3 11 130 0 0,2 0 0 0 0,0 0 0 0 0,0 1 0 0 0,-1 31 0 0 0,4-35-2 0 0,1-2-92 0 0,0 0-1 0 0,1-1 0 0 0,1 1 0 0 0,0-1 0 0 0,7 23 0 0 0,0 6-534 0 0,-7-29 402 0 0,1 1 1 0 0,8 18-1 0 0,-10-26 111 0 0,1 0 0 0 0,0 0 0 0 0,0-1 0 0 0,0 1 0 0 0,0-1 0 0 0,1 1 0 0 0,-1-1 0 0 0,1 0 0 0 0,0 0 0 0 0,5 4-1 0 0,10 6-2632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3224 0 0,'6'10'9772'0'0,"-4"-9"-9449"0"0,0 1-1 0 0,0-1 1 0 0,-1 1 0 0 0,1-1 0 0 0,0 0 0 0 0,0 1 0 0 0,0-1 0 0 0,0 0 0 0 0,0-1 0 0 0,1 1 0 0 0,-1 0 0 0 0,0-1 0 0 0,0 1 0 0 0,4 0-1 0 0,-5-1 6 0 0,16 0-94 0 0,3-5-5629 0 0,-10 1-203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3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11744 0 0,'0'0'1392'0'0,"0"2"-683"0"0,4 80 4072 0 0,0 5-4496 0 0,-7 56-2197 0 0,3-141 353 0 0</inkml:trace>
  <inkml:trace contextRef="#ctx0" brushRef="#br0" timeOffset="1">127 263 1840 0 0,'0'2'83'0'0,"2"0"-51"0"0,2 6 13 0 0,-6 13-29 0 0,-17 101 15103 0 0,12-89-14575 0 0,-2 15 131 0 0,7-15-6203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1T08:08:45.071"/>
    </inkml:context>
    <inkml:brush xml:id="br0">
      <inkml:brushProperty name="height" value="0.053" units="cm"/>
      <inkml:brushProperty name="color" value="#FF0000"/>
    </inkml:brush>
  </inkml:definitions>
  <inkml:traceGroup>
    <inkml:annotationXML>
      <emma:emma xmlns:emma="http://www.w3.org/2003/04/emma" version="1.0">
        <emma:interpretation id="{1522DED5-AC9A-40F2-8856-C53F953D43C5}" emma:medium="tactile" emma:mode="ink">
          <msink:context xmlns:msink="http://schemas.microsoft.com/ink/2010/main" type="writingRegion" rotatedBoundingBox="19785,11765 21301,11606 21397,12522 19881,12681"/>
        </emma:interpretation>
      </emma:emma>
    </inkml:annotationXML>
    <inkml:traceGroup>
      <inkml:annotationXML>
        <emma:emma xmlns:emma="http://www.w3.org/2003/04/emma" version="1.0">
          <emma:interpretation id="{364452B5-3D0B-4496-8B82-CA0046535371}" emma:medium="tactile" emma:mode="ink">
            <msink:context xmlns:msink="http://schemas.microsoft.com/ink/2010/main" type="paragraph" rotatedBoundingBox="19785,11765 21301,11606 21397,12522 19881,12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4761C6-0E53-4A2B-A26B-F947A507A665}" emma:medium="tactile" emma:mode="ink">
              <msink:context xmlns:msink="http://schemas.microsoft.com/ink/2010/main" type="line" rotatedBoundingBox="19785,11765 21301,11606 21397,12522 19881,12681"/>
            </emma:interpretation>
          </emma:emma>
        </inkml:annotationXML>
        <inkml:traceGroup>
          <inkml:annotationXML>
            <emma:emma xmlns:emma="http://www.w3.org/2003/04/emma" version="1.0">
              <emma:interpretation id="{0934932C-C59D-45E5-8F26-66E177D74967}" emma:medium="tactile" emma:mode="ink">
                <msink:context xmlns:msink="http://schemas.microsoft.com/ink/2010/main" type="inkWord" rotatedBoundingBox="19785,11765 21301,11606 21397,12522 19881,12681"/>
              </emma:interpretation>
              <emma:one-of disjunction-type="recognition" id="oneOf0">
                <emma:interpretation id="interp0" emma:lang="en-AU" emma:confidence="0">
                  <emma:literal>f3,2)</emma:literal>
                </emma:interpretation>
                <emma:interpretation id="interp1" emma:lang="en-AU" emma:confidence="0">
                  <emma:literal>[73&gt;2)</emma:literal>
                </emma:interpretation>
                <emma:interpretation id="interp2" emma:lang="en-AU" emma:confidence="0">
                  <emma:literal>(73&gt;2)</emma:literal>
                </emma:interpretation>
                <emma:interpretation id="interp3" emma:lang="en-AU" emma:confidence="0">
                  <emma:literal>f3.2)</emma:literal>
                </emma:interpretation>
                <emma:interpretation id="interp4" emma:lang="en-AU" emma:confidence="0">
                  <emma:literal>[-3&gt;2)</emma:literal>
                </emma:interpretation>
              </emma:one-of>
            </emma:emma>
          </inkml:annotationXML>
          <inkml:trace contextRef="#ctx0" brushRef="#br0">16971 11745 6226,'-7'0'253,"-4"0"1,6-1-198,-3-3-42,-3 2 0,8-3 36,-5 5 1,3 4 22,-3 0-97,0 6 1,-5-5 81,1 3 0,4 3 5,0-2 1,-1-3-28,-3 3 0,-1 3 112,1 5 1,4 1-59,-1-2 1,-3 5 11,-4 8 0,-1-2-15,5 6 1,-1 0 3,1 5 1,4 3-104,-1 0 0,2 2 99,-1-2 0,3-2-8,5 2 1,0-1-55,0 2 0,5-8-281,3 3 0,8-6-35,0 2 1,7-6-119,2 2 1,1-3 408,8-1 0,-7 0 0,3 0 0</inkml:trace>
          <inkml:trace contextRef="#ctx0" brushRef="#br0" timeOffset="1">16822 12216 8416,'-5'7'-1045,"4"-1"686,-5-6 504,6 0 33,0 0-203,6 0 1,-4 0-95,7 0 151,-7 0 1,9 1-134,-2 3 1,-2-2 159,1 2 1,-4-3-151,4-1 1,-4 0 63,5 0 1,-1 0-16,4 0 1,-3 0-34,-1 0 0,0-1-392,5-3 197,-1-3 270,0-6 0,1 1 0,-1 0 0</inkml:trace>
          <inkml:trace contextRef="#ctx0" brushRef="#br0" timeOffset="2">17083 11943 8053,'5'-6'-818,"1"-5"654,2 2 0,3 2 156,-2-1 0,2 4 305,1-4 0,0 5-135,1-1 0,1 2-108,2 2 1,-2 2 26,2 2 1,-2-1 4,-1 5 1,-2 0-78,-3 5 1,2-1-167,-6 0 0,0 5 163,-4 0 0,0-1-125,0-4 0,-2 1 25,-2-1 1,-4 2 81,-8 3 1,2-4 0,-3 4 0,-1-5-26,2-3 1,-1 2-1,5-3 0,-1 3-37,1 1 36,0 1 0,5-1-53,3 1 1,2-5 38,2 0-18,0-5 0,6 6 28,2-4 1,4-1 76,5-4 0,-3 4 6,2 0 1,2 0 7,-1-4 1,3 0-33,-3 0 0,4 0 15,-5 0 1,1 4 273,-5 0-280,1 1 1,-2-4 148,-3 3-129,-3-3 1,-6 9 46,-3-6 1,0 4-96,-9-3 1,4 4-1,-8 0 0,-1 0 3,2-1 1,-6 8-102,1-4 1,3 3-216,1-2 1,4-1 95,0 0 0,1 1 219,-1-1 0,1 6 0,0 1 0</inkml:trace>
          <inkml:trace contextRef="#ctx0" brushRef="#br0" timeOffset="3">17480 12278 8416,'5'7'-1250,"-3"-1"495,3-6 426,1 0 473,-5 0 0,5 1 941,-6 3-922,0 3 1,-2 6-99,-2-1 1,2 0-221,-7 1 1,1 3-13,-4 1 0,-1-1-159,1-3 1,-2-2 325,-3-3 0,4 3 0,-5-4 0</inkml:trace>
          <inkml:trace contextRef="#ctx0" brushRef="#br0" timeOffset="4">17629 11943 7237,'0'-6'-432,"0"-5"468,0 4 0,1-2-2,3 1 0,-1 5-9,5-1 1,-3 3 33,3 1-41,0 0 1,4 0-2,1 0 0,-5 0 88,0 0-98,1 0 1,2 5 24,-3 4 1,2 2-4,-6 1 0,0 2 23,-4 2 0,4-2 1,0 3 1,0 1-26,-4-2 1,-1 2-1,-3-1 0,1-4 96,-5 4-85,-1-3 1,-3-2 78,0 0 1,3-3-71,1-1 1,4-5-22,-4 1 0,4-1-6,-5 1 1,7-3-25,-4 5-105,6-6 1,1 0-33,4 0 0,-3 0 85,7 0 0,-1 0-174,4 0 1,1 0 110,-1 0 0,5 0 45,-1 0 1,1-2-118,-5-2 1,1 1 189,-1-5 0,6 0 0,1-5 0</inkml:trace>
          <inkml:trace contextRef="#ctx0" brushRef="#br0" timeOffset="5">17865 11832 7926,'1'-8'-172,"3"-1"0,3 5 446,5-4 1,5 5 69,-1-1 1,2 3-136,-1 1 0,1 5 11,3 3 1,1 5-49,-6 3 1,5 2-145,-5 3 0,6 6-59,-1-2 0,-3 3 78,-1-3 1,-5 1-220,-4 3 1,-2 2-83,-6 7 0,-6-5-88,-2 0 1,-13 0 109,-4 4 1,-9 0-217,-3 1 269,-6-1 1,14-16 0,-3 0 0,1 2 0,-1-1 0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3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58 7368 0 0,'-1'1'5225'0'0,"-1"3"-4687"0"0,0 0-1 0 0,0 0 1 0 0,0 0 0 0 0,0 0-1 0 0,1 0 1 0 0,-1 0 0 0 0,0 8-1 0 0,-4 12 512 0 0,5-22-1038 0 0,0 1 1 0 0,0 0 0 0 0,0-1 0 0 0,1 1 0 0 0,-1 0-1 0 0,1 0 1 0 0,-1 0 0 0 0,1-1 0 0 0,0 1 0 0 0,0 0-1 0 0,1 0 1 0 0,-1 0 0 0 0,1 0 0 0 0,1 5-1 0 0,3 8 15 0 0,-5-14-53 0 0,1 0 0 0 0,-1 0 0 0 0,1 0 0 0 0,0 0 0 0 0,-1 0 0 0 0,1 0 0 0 0,0 0 0 0 0,0 0 0 0 0,0 0 0 0 0,1 0 0 0 0,-1-1 0 0 0,0 1 0 0 0,1-1 0 0 0,-1 1-1 0 0,1-1 1 0 0,-1 1 0 0 0,1-1 0 0 0,2 1 0 0 0,-3-1 34 0 0,1 0 0 0 0,-1 0-1 0 0,1 0 1 0 0,0 0-1 0 0,-1-1 1 0 0,1 1-1 0 0,0-1 1 0 0,0 0-1 0 0,0 1 1 0 0,2-1-1 0 0,-2 0 156 0 0,0 0-40 0 0,1-1-86 0 0,0-1-1 0 0,-1 1 0 0 0,1 0 1 0 0,0-1-1 0 0,-1 1 0 0 0,1-1 1 0 0,-1 0-1 0 0,1 0 0 0 0,-1 0 1 0 0,0 0-1 0 0,0 0 0 0 0,0-1 0 0 0,0 1 1 0 0,0 0-1 0 0,0-1 0 0 0,-1 0 1 0 0,1 1-1 0 0,-1-1 0 0 0,0 0 1 0 0,0 0-1 0 0,0 0 0 0 0,0 0 1 0 0,0 0-1 0 0,0 0 0 0 0,-1 0 0 0 0,1-4 1 0 0,-1-8 252 0 0,0 3-33 0 0,0 0 0 0 0,-3-19-1 0 0,2 27-232 0 0,0-1-1 0 0,0 1 0 0 0,-1 0 0 0 0,1 0 1 0 0,-1 0-1 0 0,0 0 0 0 0,0 0 1 0 0,0 0-1 0 0,0 1 0 0 0,-1-1 0 0 0,-3-3 1 0 0,3 4-80 0 0,-1-1-1 0 0,1 1 1 0 0,-1 0 0 0 0,0 0 0 0 0,0 1-1 0 0,0-1 1 0 0,0 1 0 0 0,0 0 0 0 0,-1 0 0 0 0,1 0-1 0 0,-8-1 1 0 0,11 3 50 0 0,-2-2-263 0 0,0 1-1 0 0,-1 0 1 0 0,1 0-1 0 0,-1 0 1 0 0,1 0-1 0 0,-1 1 1 0 0,1 0-1 0 0,-1 0 1 0 0,0 0-1 0 0,1 0 1 0 0,-1 0-1 0 0,-3 1 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11600 0 0,'0'0'1053'0'0,"0"1"-864"0"0,3 3 66 0 0,1 0 1 0 0,-1 0-1 0 0,1-1 0 0 0,-1 0 0 0 0,1 1 0 0 0,0-1 0 0 0,8 4 0 0 0,10 9 1659 0 0,-9-4-1301 0 0,-1 1-1 0 0,-1 0 1 0 0,0 0 0 0 0,-1 1 0 0 0,-1 1-1 0 0,15 27 1 0 0,-19-29-435 0 0,0 1-1 0 0,0-1 1 0 0,-1 2-1 0 0,-1-1 1 0 0,3 24-1 0 0,-3-13-19 0 0,-1-16-98 0 0,-1 0 0 0 0,0 0 1 0 0,0 0-1 0 0,-1 0 0 0 0,0 0 1 0 0,-1 0-1 0 0,-2 11 0 0 0,-1-2-70 0 0,-7 22 234 0 0,10-37-395 0 0,0 0 0 0 0,-1 1 0 0 0,1-1 0 0 0,-1 0 0 0 0,0 0-1 0 0,0-1 1 0 0,0 1 0 0 0,0 0 0 0 0,-4 3 0 0 0,1-2-1372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5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1376 0 0,'0'0'12850'0'0,"-1"2"-12092"0"0,-1 3-366 0 0,0 0 1 0 0,0 0-1 0 0,1 1 1 0 0,0-1-1 0 0,0 1 0 0 0,0 8 1 0 0,-3 9 186 0 0,1-3-290 0 0,0 0 0 0 0,1 0 0 0 0,1 0 0 0 0,0 0 0 0 0,2 0 0 0 0,0 0 0 0 0,2 0 0 0 0,7 33 0 0 0,-9-52-243 0 0,-1 1-148 0 0,0 0 0 0 0,1-1 1 0 0,-1 1-1 0 0,1 0 1 0 0,0 0-1 0 0,-1 0 0 0 0,1 0 1 0 0,0-1-1 0 0,0 1 1 0 0,0 0-1 0 0,0-1 0 0 0,1 1 1 0 0,0 1-1 0 0,0-1-1207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6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14512 0 0,'0'0'1456'0'0,"-6"10"1719"0"0,2-7-2839 0 0,1 0 0 0 0,0 0 0 0 0,0 0 0 0 0,0 0 0 0 0,0 1 0 0 0,1-1-1 0 0,0 1 1 0 0,-1 0 0 0 0,1 0 0 0 0,-2 6 0 0 0,0 11-233 0 0,2-10-30 0 0,-1 0 1 0 0,2 1-1 0 0,0-1 0 0 0,0 0 0 0 0,1 1 1 0 0,1-1-1 0 0,2 17 0 0 0,-1-16-134 0 0,1 1-1 0 0,0-1 0 0 0,1-1 1 0 0,1 1-1 0 0,-1-1 1 0 0,2 1-1 0 0,0-1 1 0 0,0-1-1 0 0,15 20 0 0 0,-14-22-454 0 0,1 0 0 0 0,0 0 0 0 0,1-1 0 0 0,-1 0 0 0 0,1 0-1 0 0,0-1 1 0 0,17 9 0 0 0,-12-7-6362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8264 0 0,'0'0'4353'0'0,"10"-4"-1670"0"0,10-4-1270 0 0,-16 7-1153 0 0,1 0-1 0 0,-1-1 0 0 0,0 0 0 0 0,-1 0 0 0 0,1 0 0 0 0,6-4 0 0 0,-7 4-77 0 0,0 0 0 0 0,0 0 0 0 0,1 0 0 0 0,-1 1 0 0 0,0-1 0 0 0,4 0 0 0 0,10-6 564 0 0,-14 7-611 0 0,0-1-1 0 0,1 1 0 0 0,-1 0 0 0 0,0 0 0 0 0,1 1 1 0 0,-1-1-1 0 0,1 1 0 0 0,5-1 0 0 0,-7 1 318 0 0,4 1 183 0 0,-1 0-611 0 0,1 2 165 0 0,-6-2-189 0 0,0-1 1 0 0,1 1-1 0 0,-1-1 0 0 0,0 1 0 0 0,0 0 0 0 0,0-1 1 0 0,-1 1-1 0 0,1-1 0 0 0,0 1 0 0 0,0 0 0 0 0,0-1 1 0 0,0 1-1 0 0,-1-1 0 0 0,1 1 0 0 0,0-1 0 0 0,0 1 1 0 0,-1-1-1 0 0,1 1 0 0 0,0-1 0 0 0,-1 1 0 0 0,1-1 1 0 0,-1 1-1 0 0,1-1 0 0 0,0 1 0 0 0,-1-1 0 0 0,0 1 1 0 0,-1 0-12 0 0,-4 6-71 0 0,-5 6-628 0 0,-22 22 1 0 0,32-34 689 0 0,-4 7-1289 0 0,6 14-232 0 0,3-13 1559 0 0,-2-6 103 0 0,0-1 0 0 0,0 1 0 0 0,1-1 0 0 0,-1 0 0 0 0,1 1-1 0 0,4 2 1 0 0,-6-4-69 0 0,0-1-1 0 0,0 1 1 0 0,0 0-1 0 0,0 0 1 0 0,0-1-1 0 0,0 1 1 0 0,-1 0-1 0 0,1 0 1 0 0,0 0-1 0 0,-1 0 1 0 0,1 0-1 0 0,-1 0 1 0 0,1 0-1 0 0,-1 0 1 0 0,1 0-1 0 0,-1 1 1 0 0,0-1-1 0 0,1 1 1 0 0,0 0-2 0 0,-1 1-1 0 0,1-1 1 0 0,-1 0 0 0 0,0 1-1 0 0,0-1 1 0 0,0 0 0 0 0,0 4-1 0 0,-1-1 43 0 0,-1-1-1 0 0,0 1 1 0 0,0-1-1 0 0,0 0 1 0 0,-1 0-1 0 0,1 0 1 0 0,-1 0-1 0 0,0 0 1 0 0,0 0-1 0 0,0-1 0 0 0,-1 0 1 0 0,1 1-1 0 0,-1-1 1 0 0,0-1-1 0 0,0 1 1 0 0,0 0-1 0 0,0-1 1 0 0,0 0-1 0 0,-8 3 1 0 0,5 0-266 0 0,0 0 1 0 0,1 1-1 0 0,-10 9 1 0 0,15-14 37 0 0,1-1-234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7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12872 0 0,'0'0'1164'0'0,"1"2"-959"0"0,0 3-169 0 0,0-3 263 0 0,-1-1 0 0 0,1 1 0 0 0,-1 0 0 0 0,0-1 0 0 0,1 1 0 0 0,-1 0 0 0 0,0-1 0 0 0,0 1 0 0 0,0 0 0 0 0,0-1 0 0 0,-1 4 0 0 0,-10 36 2306 0 0,4-19-1776 0 0,-4 27-1 0 0,3-7-310 0 0,-3 19-237 0 0,7-38-372 0 0,3-16-212 0 0,-1-1-1 0 0,1 1 0 0 0,0 8 0 0 0,1-13-83 0 0,0 0 1 0 0,1-1-1 0 0,-1 1 1 0 0,0 0-1 0 0,1 0 0 0 0,-1-1 1 0 0,1 1-1 0 0,-1 0 1 0 0,3 2-1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18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94 241 17303 0 0,'0'0'1320'0'0,"-3"0"-904"0"0,-1 2-334 0 0,3-2-77 0 0,0 1-1 0 0,-1-1 1 0 0,1 0 0 0 0,-1 1-1 0 0,1 0 1 0 0,0-1-1 0 0,0 1 1 0 0,-1 0 0 0 0,1 0-1 0 0,0-1 1 0 0,0 1-1 0 0,0 0 1 0 0,0 0 0 0 0,0 0-1 0 0,0 1 1 0 0,-1 1-1 0 0,-17 25 1295 0 0,16-22-999 0 0,1 1 1 0 0,0-1-1 0 0,0 1 1 0 0,0-1-1 0 0,0 12 0 0 0,2-15-297 0 0,0 0 0 0 0,0 0 1 0 0,0 1-1 0 0,0-1 0 0 0,1 0 0 0 0,-1 0 0 0 0,1 0 0 0 0,0 1 0 0 0,0-1 0 0 0,0 0 0 0 0,1 0 0 0 0,-1 0 0 0 0,3 3 0 0 0,4 11 26 0 0,-7-16-22 0 0,-1 1 0 0 0,1 0 0 0 0,0-1 0 0 0,0 1 0 0 0,-1-1 0 0 0,1 1 0 0 0,0-1 0 0 0,0 1 0 0 0,0-1 0 0 0,1 0 0 0 0,-1 1 0 0 0,0-1 0 0 0,0 0 0 0 0,1 0 0 0 0,-1 0 0 0 0,1 0 0 0 0,-1 0 0 0 0,1 0 0 0 0,-1 0 0 0 0,3 0 0 0 0,0 1 54 0 0,-1-1-1 0 0,1 0 0 0 0,-1 0 0 0 0,1 0 1 0 0,-1 0-1 0 0,1 0 0 0 0,0-1 0 0 0,-1 0 1 0 0,1 0-1 0 0,0 0 0 0 0,-1 0 1 0 0,1 0-1 0 0,0-1 0 0 0,-1 0 0 0 0,1 1 1 0 0,-1-1-1 0 0,1-1 0 0 0,-1 1 0 0 0,1 0 1 0 0,-1-1-1 0 0,0 0 0 0 0,0 0 0 0 0,0 0 1 0 0,5-4-1 0 0,-2 1-15 0 0,2-2 28 0 0,0-1 0 0 0,8-10 0 0 0,-15 16-35 0 0,1 0 0 0 0,0-1 0 0 0,-1 1 0 0 0,1-1 0 0 0,-1 0 1 0 0,0 1-1 0 0,0-1 0 0 0,0 0 0 0 0,0 0 0 0 0,-1 0 0 0 0,1 1 0 0 0,-1-1 0 0 0,1-3 0 0 0,-1 3-13 0 0,-1 0 0 0 0,1 0 0 0 0,-1 1 0 0 0,1-1-1 0 0,-1 0 1 0 0,0 0 0 0 0,0 1 0 0 0,0-1 0 0 0,0 1 0 0 0,0-1 0 0 0,-1 1-1 0 0,1-1 1 0 0,-1 1 0 0 0,0 0 0 0 0,0 0 0 0 0,0 0 0 0 0,0 0-1 0 0,0 0 1 0 0,0 0 0 0 0,0 0 0 0 0,-4-2 0 0 0,-1 0 26 0 0,0-1 0 0 0,0 1 0 0 0,-1 0 0 0 0,0 1 0 0 0,1-1 0 0 0,-1 1 0 0 0,-16-3 0 0 0,18 5-295 0 0,-1 0 0 0 0,1 0 0 0 0,-1 1 0 0 0,1-1 0 0 0,-1 2 1 0 0,0-1-1 0 0,1 1 0 0 0,-1 0 0 0 0,1 0 0 0 0,-13 4 0 0 0,-4 0-2236 0 0,14-2 480 0 0</inkml:trace>
  <inkml:trace contextRef="#ctx0" brushRef="#br0" timeOffset="1">337 1 15176 0 0,'0'0'1371'0'0,"1"0"-1129"0"0,5 0-474 0 0,-4-1 425 0 0,1 1 0 0 0,-1 0 0 0 0,1 0 0 0 0,-1 0 0 0 0,0 1 0 0 0,1-1 0 0 0,-1 0 1 0 0,1 1-1 0 0,-1 0 0 0 0,0-1 0 0 0,1 1 0 0 0,-1 0 0 0 0,0 0 0 0 0,0 0 0 0 0,0 1 0 0 0,0-1 1 0 0,2 2-1 0 0,1 1 251 0 0,-1 0 1 0 0,0 1 0 0 0,-1 0-1 0 0,1 0 1 0 0,-1 0-1 0 0,1 0 1 0 0,-2 0 0 0 0,1 0-1 0 0,2 7 1 0 0,0 5 242 0 0,6 31 0 0 0,-7-32-250 0 0,0 8-90 0 0,-1-1-1 0 0,-1 1 1 0 0,-1 0-1 0 0,-3 34 1 0 0,-1-34-106 0 0,-1 0-1 0 0,-8 29 1 0 0,9-40-167 0 0,-2-1-1 0 0,1 0 1 0 0,-2 0 0 0 0,1 0-1 0 0,-13 17 1 0 0,5-10-12 0 0,-21 29-163 0 0,-65 72 0 0 0,40-62-1916 0 0,31-33-102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2:3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13904 0 0,'0'0'1553'0'0,"1"2"-1341"0"0,21 54 681 0 0,-20-53-875 0 0,-1 0-1 0 0,1-1 1 0 0,0 1 0 0 0,0-1-1 0 0,4 5 1 0 0,6 8 41 0 0,1 4 303 0 0,1-1-1 0 0,1 0 0 0 0,27 25 1 0 0,-35-37-234 0 0,0 0 1 0 0,1-1-1 0 0,0 0 1 0 0,14 7-1 0 0,-15-10 31 0 0,-5-2-137 0 0,-1 0 0 0 0,0 0 1 0 0,0 1-1 0 0,0-1 0 0 0,0 0 0 0 0,1 1 1 0 0,-1-1-1 0 0,0 1 0 0 0,0 0 1 0 0,0-1-1 0 0,0 1 0 0 0,1 0 0 0 0,-1-1 8 0 0,0-1-1 0 0,-1 0 0 0 0,1 1 0 0 0,0-1 0 0 0,0 0 0 0 0,0 1 0 0 0,0-1 1 0 0,0 1-1 0 0,0 0 0 0 0,0-1 0 0 0,0 1 0 0 0,0 0 0 0 0,0-1 1 0 0,0 1-1 0 0,0 0 0 0 0,2 0 0 0 0,2-1 125 0 0,-3-1-74 0 0,0 1 0 0 0,0-1 0 0 0,-1 1 0 0 0,1-1 1 0 0,-1 0-1 0 0,1 0 0 0 0,-1 0 0 0 0,0 0 0 0 0,0 0 1 0 0,2-3-1 0 0,9-22 220 0 0,-8-2-2381 0 0,-4 20 442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3:0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7215 1840 0 0,'0'0'7118'0'0,"-2"2"-6534"0"0,-3 4-8 0 0,3-5-6 0 0,-7 4 836 0 0,-15 27-618 0 0,21-30-777 0 0,3-2-8 0 0,-1 1 1 0 0,0 0-1 0 0,1 0 1 0 0,-1-1-1 0 0,1 1 1 0 0,-1 0-1 0 0,1 0 1 0 0,-1 0-1 0 0,1 0 1 0 0,0 0-1 0 0,0-1 1 0 0,-1 1-1 0 0,1 0 1 0 0,0 0-1 0 0,0 2 1 0 0,-4 5 1311 0 0,3-6-962 0 0,-3 5 2545 0 0,7-15-2025 0 0,7-19-2 0 0,-4 13-449 0 0,-1 3 46 0 0,0-1-1 0 0,0-1 1 0 0,4-23-1 0 0,4-21 632 0 0,-5 23-614 0 0,24-98 611 0 0,-22 97-845 0 0,-6 17-111 0 0,1 0 0 0 0,10-20 0 0 0,-13 34-120 0 0,-1 0 0 0 0,0-1 1 0 0,1 1-1 0 0,0-8 0 0 0,4-14 94 0 0,3 6 35 0 0,19-34 0 0 0,-24 47-121 0 0,0 0 0 0 0,-1 0-1 0 0,3-8 1 0 0,-4 8-63 0 0,1 1-1 0 0,0-1 1 0 0,5-8 0 0 0,0 2 54 0 0,0-1 1 0 0,10-23-1 0 0,-6 10 130 0 0,-8 21-82 0 0,-1-1 0 0 0,0 0 0 0 0,3-10 1 0 0,-5 13-42 0 0,1 0 1 0 0,-1 1 0 0 0,1-1-1 0 0,0 0 1 0 0,2-4 0 0 0,7-12 61 0 0,16-32-41 0 0,2-3-412 0 0,-24 45 305 0 0,0 1 0 0 0,9-13 0 0 0,9-16 194 0 0,-17 27-34 0 0,-3 4-2 0 0,1 0-1 0 0,-1 0 0 0 0,4-13 0 0 0,8-48 16 0 0,-14 65-106 0 0,-1 0 0 0 0,1 1-1 0 0,0-1 1 0 0,0 0 0 0 0,1 1-1 0 0,-1-1 1 0 0,3-4 0 0 0,7-13 15 0 0,-2-2-3 0 0,-5 16-10 0 0,-2 0 0 0 0,1 0 0 0 0,-1-1 0 0 0,3-8 0 0 0,-4 8-3 0 0,0 1 1 0 0,1 0-1 0 0,0 0 0 0 0,1 1 0 0 0,2-7 0 0 0,8-21 21 0 0,-5 17-27 0 0,-6 14 0 0 0,-1 0 0 0 0,0-1 0 0 0,0 1 0 0 0,0 0 0 0 0,0 0 0 0 0,0-1 0 0 0,1-2 0 0 0,-1-1 10 0 0,1 1 0 0 0,-1-1-1 0 0,1 0 1 0 0,1 1 0 0 0,-1 0 0 0 0,4-6-1 0 0,-3 6-1 0 0,32-66 136 0 0,-16 30-84 0 0,-5 10-60 0 0,-11 24 0 0 0,-1 0 0 0 0,2 0 0 0 0,7-12 0 0 0,8-13 0 0 0,-15 25 0 0 0,0-1 0 0 0,0 1 0 0 0,1 1 0 0 0,0-1 0 0 0,9-9 0 0 0,-12 14 0 0 0,0-1 0 0 0,0 1 0 0 0,0-1 0 0 0,0 0 0 0 0,-1 1 0 0 0,1-1 0 0 0,-1 0 0 0 0,1 0 0 0 0,0-6 0 0 0,10-16 0 0 0,-5 13 14 0 0,0-1 1 0 0,5-14-1 0 0,7-13 15 0 0,9-22-29 0 0,-10 20 0 0 0,-8 28 10 0 0,-2 0 0 0 0,0-1 0 0 0,-1-1 0 0 0,0 1 0 0 0,7-26 0 0 0,-7 23 38 0 0,-5 16-43 0 0,-1-1 0 0 0,0 1 0 0 0,0 0 0 0 0,0-1 1 0 0,0 0-1 0 0,1-3 0 0 0,14-35-5 0 0,-14 37 0 0 0,-1-1 0 0 0,1 1 0 0 0,0-1 0 0 0,0 1 0 0 0,4-6 0 0 0,-3 6 0 0 0,-1 0 0 0 0,0 0 0 0 0,0-1 0 0 0,0 1 0 0 0,-1 0 0 0 0,2-6 0 0 0,-1 2 13 0 0,0 1 0 0 0,0 0 0 0 0,1 0-1 0 0,4-9 1 0 0,-6 15-13 0 0,-1 0 0 0 0,1 0 0 0 0,0 0 0 0 0,-1 0 0 0 0,1 0 0 0 0,-1 0 0 0 0,0 0 0 0 0,1 0 0 0 0,-1 0 0 0 0,0 0 0 0 0,0 0 0 0 0,0-1 0 0 0,1 1 0 0 0,-1 0 0 0 0,0 0 0 0 0,-1 0 0 0 0,1-2 0 0 0,0-6 0 0 0,12-23 64 0 0,-10 24-64 0 0,0-1 0 0 0,1 1 0 0 0,6-15 0 0 0,-5 14 0 0 0,-1-1 0 0 0,5-14 0 0 0,-6 16 0 0 0,0 0 0 0 0,1 1 0 0 0,-1-1 0 0 0,6-6 0 0 0,2-3 0 0 0,-8 14 0 0 0,0-8 0 0 0,-1 4 0 0 0,0 5 6 0 0,-1 0 1 0 0,1-1-1 0 0,0 1 0 0 0,-1 0 0 0 0,1 0 0 0 0,0 0 1 0 0,3-4-1 0 0,4-11 8 0 0,1 0-14 0 0,11-23 11 0 0,-19 23 53 0 0,0 12-48 0 0,1 1 0 0 0,0 0 0 0 0,-1-1 0 0 0,2 1-1 0 0,2-6 1 0 0,9-17 6 0 0,-12 21-10 0 0,1 0 0 0 0,-1 1-1 0 0,7-11 1 0 0,-5 11 6 0 0,-1 0-1 0 0,0-1 1 0 0,4-11-1 0 0,-2 4-5 0 0,-3 10-11 0 0,-1 1 0 0 0,0 0 0 0 0,0 0 0 0 0,-1-1 0 0 0,1 1 1 0 0,0 0-1 0 0,-1-1 0 0 0,1-2 0 0 0,-1 2 15 0 0,1 0 1 0 0,-1 0 0 0 0,1-1-1 0 0,0 1 1 0 0,0 0 0 0 0,0 0-1 0 0,3-4 1 0 0,-2 4-1 0 0,-1 0 1 0 0,0 1-1 0 0,1-1 0 0 0,-1 0 1 0 0,0-1-1 0 0,-1 1 0 0 0,2-5 1 0 0,-2 7-8 0 0,0-1 0 0 0,0 0 0 0 0,1 1 0 0 0,-1-1 0 0 0,1 1 0 0 0,0-1 0 0 0,-1 1 0 0 0,1-1 0 0 0,2-2 0 0 0,-2 1 7 0 0,10-18 55 0 0,5-21 5 0 0,-4 14-76 0 0,-11 25 0 0 0,-1 2 0 0 0,11-12 0 0 0,-1-4 0 0 0,-10 16 0 0 0,0 0 0 0 0,0 0 0 0 0,1 1 0 0 0,-1-1 0 0 0,0 0 0 0 0,1 0 0 0 0,-1 1 0 0 0,0-1 0 0 0,1 0 0 0 0,-1 1 0 0 0,1-1 0 0 0,-1 0 0 0 0,1 1 0 0 0,-1-1 0 0 0,1 1 0 0 0,0-1 0 0 0,-1 1 0 0 0,1-1 0 0 0,1 0 0 0 0,0-1 0 0 0,9-15 0 0 0,-6 8 11 0 0,0-23 42 0 0,5 14-53 0 0,-7 7 0 0 0,-2 1 0 0 0,3-1 0 0 0,4-1 0 0 0,8-26 0 0 0,-2 13 0 0 0,-14 24 0 0 0,1-1 0 0 0,-1 1 0 0 0,0 0 0 0 0,1 0 0 0 0,-1 0 0 0 0,1 0 0 0 0,-1-1 0 0 0,1 1 0 0 0,-1 0 0 0 0,1 0 0 0 0,0 0 0 0 0,0 0 0 0 0,-1 0 0 0 0,3-1 0 0 0,0-1 0 0 0,11-15 0 0 0,-8 8 0 0 0,-1 1 0 0 0,7-6 0 0 0,-10 11 0 0 0,7-10 0 0 0,10-15 0 0 0,-12 14 0 0 0,0 5 0 0 0,-7 9 0 0 0,1 1 0 0 0,0-1 0 0 0,-1 1 0 0 0,1-1 0 0 0,0 0 0 0 0,-1 1 0 0 0,1-1 0 0 0,-1 0 0 0 0,1 1 0 0 0,-1-1 0 0 0,0 0 0 0 0,1 0 0 0 0,-1 1 0 0 0,1-1 0 0 0,-1 0 0 0 0,0 0 0 0 0,0 0 0 0 0,0 1 0 0 0,1-3 0 0 0,0-3 0 0 0,11-14 0 0 0,-5 8 0 0 0,2-1 0 0 0,11-16 0 0 0,-7 16 0 0 0,-11 11 0 0 0,-1 2 0 0 0,0-1 0 0 0,0 0 0 0 0,0 1 0 0 0,0-1 0 0 0,-1 0 0 0 0,1 0 0 0 0,0 0 0 0 0,-1 0 0 0 0,1 0 0 0 0,0 0 0 0 0,-1 0 0 0 0,1 0 0 0 0,-1 0 0 0 0,1-1 0 0 0,12-11 0 0 0,-8 6 0 0 0,-3 4 0 0 0,0 0 0 0 0,0 0 0 0 0,1 0 0 0 0,-1 1 0 0 0,5-4 0 0 0,3-3 0 0 0,4 0 0 0 0,-9 2 0 0 0,-4 6 0 0 0,-1 0 0 0 0,1 0 0 0 0,-1 1 0 0 0,1-1 0 0 0,-1 0 0 0 0,1 0 0 0 0,0 1 0 0 0,-1-1 0 0 0,1 0 0 0 0,0 1 0 0 0,0-1 0 0 0,-1 1 0 0 0,1-1 0 0 0,0 1 0 0 0,0 0 0 0 0,1-1 0 0 0,-1 0 0 0 0,0 1 0 0 0,0-1 0 0 0,0 1 0 0 0,0-1 0 0 0,0 1 0 0 0,0-1 0 0 0,0 0 0 0 0,0 0 0 0 0,0 1 0 0 0,0-1 0 0 0,-1 0 0 0 0,1 0 0 0 0,0 0 0 0 0,-1 0 0 0 0,1 0 0 0 0,0-1 0 0 0,2-4 0 0 0,0-1 0 0 0,3 2 0 0 0,-3 2 0 0 0,2-3 0 0 0,2-1 0 0 0,0 2 0 0 0,0-3 0 0 0,-1 0 0 0 0,0 4 0 0 0,24-17 0 0 0,-5 0 0 0 0,-17 17 0 0 0,3-2 0 0 0,-10 4 0 0 0,1-1 0 0 0,17-7 0 0 0,5-1 0 0 0,-14 3 0 0 0,12-1 0 0 0,-3 3 11 0 0,-19 6-7 0 0,1 0-1 0 0,0 0 1 0 0,0 0 0 0 0,0-1 0 0 0,0 1 0 0 0,0 0-1 0 0,-1-1 1 0 0,1 1 0 0 0,0-1 0 0 0,0 1 0 0 0,-1-1-1 0 0,1 1 1 0 0,0-1 0 0 0,0 0 0 0 0,0 0-4 0 0,0 1 0 0 0,-1-1 1 0 0,1 0-1 0 0,0 1 0 0 0,0 0 1 0 0,-1-1-1 0 0,1 1 0 0 0,0-1 1 0 0,0 1-1 0 0,0 0 0 0 0,0 0 1 0 0,0 0-1 0 0,-1-1 0 0 0,1 1 1 0 0,0 0-1 0 0,0 0 0 0 0,0 0 1 0 0,0 0-1 0 0,0 0 0 0 0,0 0 0 0 0,1 1 1 0 0,-2-1 1 0 0,0 0 0 0 0,1 0 0 0 0,-1 0 0 0 0,0 0 1 0 0,1 0-1 0 0,-1 0 0 0 0,0 0 0 0 0,1 0 0 0 0,-1 0 0 0 0,0 0 0 0 0,1 0 1 0 0,-1 0-1 0 0,0 0 0 0 0,1 0 0 0 0,-1 0 0 0 0,0 0 0 0 0,0-1 0 0 0,1 1 1 0 0,-1 0-1 0 0,0 0 0 0 0,1 0 0 0 0,-1-1 0 0 0,0 1 0 0 0,0 0 0 0 0,1-1 1 0 0,-1 1-4 0 0,1-1 1 0 0,0 1 0 0 0,0-1 0 0 0,-1 0 0 0 0,1 1 0 0 0,0-1 0 0 0,0 1-1 0 0,0 0 1 0 0,-1-1 0 0 0,1 1 0 0 0,0 0 0 0 0,0-1 0 0 0,0 1 0 0 0,0 0 0 0 0,0 0-1 0 0,0 0 1 0 0,1 0 0 0 0,7-3 11 0 0,-6 3 31 0 0,4-1-31 0 0,12-6-11 0 0,-17 6 0 0 0,1 0 0 0 0,0 1 0 0 0,-1-1 0 0 0,1 1 0 0 0,-1-1 0 0 0,1 1 0 0 0,0 0 0 0 0,-1 0 0 0 0,1 0 0 0 0,3 1 0 0 0,-3 0 0 0 0,15 0 11 0 0,-14 0 31 0 0,11 5-33 0 0,2 5 57 0 0,7 3-66 0 0,-20-12 0 0 0,1-1 0 0 0,12 9 0 0 0,-2 3 0 0 0,-15-12 0 0 0,1 0 0 0 0,0 0 0 0 0,-1 1 0 0 0,1-1 0 0 0,0 0 0 0 0,0 0 0 0 0,0 0 0 0 0,0 0 0 0 0,0 0 0 0 0,0 0 0 0 0,0 0 0 0 0,0 0 0 0 0,2 0 0 0 0,7 6 0 0 0,-6-6 0 0 0,14 13 0 0 0,-13-9 0 0 0,18 12 0 0 0,-14-9 0 0 0,-3 3 0 0 0,7-2 0 0 0,-4 0 0 0 0,-3-1 0 0 0,3 1 0 0 0,12 7 32 0 0,-18-13-12 0 0,1-1 0 0 0,-1 1 0 0 0,0 0 0 0 0,5 6 0 0 0,1-1-8 0 0,1-2-12 0 0,-8-4 0 0 0,6 12 0 0 0,-1-3 0 0 0,0-3 0 0 0,20 22 64 0 0,-24-29-64 0 0,13 15 0 0 0,-3 9 0 0 0,-11-22 8 0 0,-1-1 0 0 0,1 1 0 0 0,0-1 0 0 0,0 0 0 0 0,0 0 0 0 0,0 0 0 0 0,3 4 0 0 0,-4-6-8 0 0,0 0 0 0 0,0 1 0 0 0,0 0 0 0 0,0-1 0 0 0,0 1 0 0 0,-1-1 0 0 0,1 1 0 0 0,0 0 0 0 0,-1-1 0 0 0,1 1 0 0 0,0 0 0 0 0,-1 0 0 0 0,1 0 0 0 0,-1-1 0 0 0,1 1 0 0 0,0 1 0 0 0,1 1 0 0 0,8 10 53 0 0,-6-9-42 0 0,10 16 53 0 0,-14-19-61 0 0,1 0-1 0 0,-1 0 1 0 0,0 0-1 0 0,1 0 1 0 0,0 0 0 0 0,-1 0-1 0 0,1 0 1 0 0,-1-1-1 0 0,1 1 1 0 0,0 0-1 0 0,0 0 1 0 0,-1-1 0 0 0,1 1-1 0 0,0 0 1 0 0,0-1-1 0 0,1 1 1 0 0,-1 0-2 0 0,0-1 1 0 0,0 1 0 0 0,0 0-1 0 0,-1-1 1 0 0,1 1 0 0 0,0-1-1 0 0,-1 1 1 0 0,1 0-1 0 0,0 0 1 0 0,-1-1 0 0 0,1 1-1 0 0,-1 0 1 0 0,1 0 0 0 0,-1 0-1 0 0,0 0 1 0 0,1-1 0 0 0,-1 1-1 0 0,1 2 1 0 0,5 4 28 0 0,-5-6-28 0 0,1 1 0 0 0,-1-1 1 0 0,0 0-1 0 0,0 1 0 0 0,1-1 1 0 0,-1 1-1 0 0,0 0 0 0 0,0-1 1 0 0,1 3-1 0 0,7 13-2 0 0,4 12 0 0 0,-11-26 1 0 0,-1-1 6 0 0,1 0 0 0 0,-1 0-1 0 0,1 0 1 0 0,0 0 0 0 0,-1 0 0 0 0,1 0-1 0 0,0 0 1 0 0,4 2 0 0 0,0 2-5 0 0,-5-6 0 0 0,0 0-1 0 0,-1 1 0 0 0,1-1 1 0 0,0 1-1 0 0,-1-1 1 0 0,1 1-1 0 0,-1-1 0 0 0,1 1 1 0 0,-1-1-1 0 0,1 1 1 0 0,-1-1-1 0 0,1 1 0 0 0,-1-1 1 0 0,0 1-1 0 0,1 0 1 0 0,-1-1-1 0 0,0 1 0 0 0,0 0 1 0 0,1-1-1 0 0,-1 1 1 0 0,0 0-1 0 0,0-1 0 0 0,0 1 1 0 0,0 1-1 0 0,0-1 1 0 0,0 0 0 0 0,0 1 0 0 0,1-1 0 0 0,-1 0 0 0 0,0 0 0 0 0,0 0 0 0 0,1 1 0 0 0,-1-1 0 0 0,1 0 0 0 0,-1 0-1 0 0,1 0 1 0 0,-1 0 0 0 0,1 0 0 0 0,0 1 0 0 0,2 2 5 0 0,1 1 7 0 0,0 1 1 0 0,0 0-1 0 0,3 6 0 0 0,-6-7-14 0 0,-1-4 0 0 0,0 0 0 0 0,0 0 0 0 0,1 0 0 0 0,-1 0 0 0 0,1 0 0 0 0,-1 0 0 0 0,1 0 0 0 0,-1 0 0 0 0,1 0 0 0 0,0 0 0 0 0,-1 0 0 0 0,1 0 0 0 0,0 0 0 0 0,0-1 0 0 0,1 2 0 0 0,3 2 0 0 0,-4-2 0 0 0,1 0 0 0 0,0-1 0 0 0,0 1 0 0 0,-1 0 0 0 0,1 0 0 0 0,-1 0 0 0 0,0 0 0 0 0,0 0 0 0 0,2 3 0 0 0,0 4 0 0 0,-3-6 5 0 0,1 0 0 0 0,0-1 0 0 0,0 1-1 0 0,0 0 1 0 0,1-1 0 0 0,-1 1 0 0 0,1-1 0 0 0,1 3 0 0 0,15 22 15 0 0,-17-25-21 0 0,0 1 0 0 0,-1 12 14 0 0,-1-8 16 0 0,1-5-27 0 0,0 0 1 0 0,0 0-1 0 0,0-1 0 0 0,0 1 0 0 0,1 0 0 0 0,-1 0 0 0 0,1 0 1 0 0,-1 0-1 0 0,1-1 0 0 0,1 4 0 0 0,-2-4 1 0 0,1 0 0 0 0,-1 0 0 0 0,1 0 1 0 0,-1 0-1 0 0,0 1 0 0 0,0-1 0 0 0,0 0 0 0 0,1 0 0 0 0,-1 0 0 0 0,0 1 0 0 0,0-1 0 0 0,-1 0 0 0 0,1 0 1 0 0,0 2-1 0 0,-1 2 14 0 0,3 15 2 0 0,0-8 15 0 0,2-3-12 0 0,1 1 20 0 0,-2 1-31 0 0,-1 3-11 0 0,-1-11 0 0 0,3 10 0 0 0,1 7 0 0 0,-2-10 0 0 0,4 5 32 0 0,-7-14-17 0 0,4 11 2 0 0,-4-11-17 0 0,0 0 0 0 0,0 0 0 0 0,0 0 0 0 0,1 0 0 0 0,-1 0 0 0 0,0 0 0 0 0,1 0 0 0 0,-1 0 0 0 0,0 0 0 0 0,1 0 0 0 0,-1-1 0 0 0,1 1 0 0 0,-1 0 0 0 0,1 0 0 0 0,0-1 0 0 0,-1 1 0 0 0,1 0 0 0 0,1 0 0 0 0,0 2 0 0 0,1 7 11 0 0,3 1 31 0 0,-3-2-31 0 0,4-1-11 0 0,-4 0 11 0 0,2 8 21 0 0,-3-14-17 0 0,5 21-9 0 0,-3-13-6 0 0,13 30 0 0 0,-12-30 0 0 0,0 0 0 0 0,0 0 0 0 0,0 1 0 0 0,3-2 0 0 0,1-2 0 0 0,-7-5 0 0 0,15 22 0 0 0,-2 6 0 0 0,-9-19 0 0 0,-7-8 0 0 0,0 1 0 0 0,6 7 0 0 0,6 14 0 0 0,-6-5 0 0 0,-5-18 0 0 0,1 1 0 0 0,-1-1 0 0 0,1 0 0 0 0,0 1 0 0 0,0-1 0 0 0,0 0 0 0 0,0 0 0 0 0,0 0 0 0 0,2 3 0 0 0,3 8 0 0 0,-6-12 0 0 0,0-1 0 0 0,0 1 0 0 0,0 0 0 0 0,0 0 0 0 0,0 0 0 0 0,0 0 0 0 0,0-1 0 0 0,1 1 0 0 0,-1 0 0 0 0,0 0 0 0 0,1 0 0 0 0,-1-1 0 0 0,0 1 0 0 0,1 0 0 0 0,-1 0 0 0 0,1-1 0 0 0,-1 1 0 0 0,1 0 0 0 0,0 0 0 0 0,0 0 0 0 0,0-1 0 0 0,0 1 0 0 0,-1 0 0 0 0,1 0 0 0 0,0-1 0 0 0,-1 1 0 0 0,1 0 0 0 0,-1 0 0 0 0,1 0 0 0 0,-1 0 0 0 0,1 0 0 0 0,-1 0 0 0 0,0 0 0 0 0,0 0 0 0 0,1 0 0 0 0,-1 1 0 0 0,0 2 0 0 0,0-4 0 0 0,0 1 0 0 0,0 0 0 0 0,0-1 0 0 0,0 1 0 0 0,0 0 0 0 0,0 0 0 0 0,0-1 0 0 0,0 1 0 0 0,0 0 0 0 0,1-1 0 0 0,-1 1 0 0 0,0 0 0 0 0,0-1 0 0 0,1 1 0 0 0,-1 0 0 0 0,1-1 0 0 0,-1 1 0 0 0,0-1 0 0 0,2 2 0 0 0,1 4 0 0 0,-2-4 0 0 0,0 0 0 0 0,0 0 0 0 0,0 0 0 0 0,0 1 0 0 0,-1-1 0 0 0,1 0 0 0 0,0 1 0 0 0,-1 2 0 0 0,0-3 0 0 0,0-1 0 0 0,1 1 0 0 0,-1-1 0 0 0,0 0 0 0 0,0 1 0 0 0,1-1 0 0 0,-1 1 0 0 0,1-1 0 0 0,-1 0 0 0 0,1 1 0 0 0,0-1 0 0 0,0 0 0 0 0,1 2 0 0 0,8 13 0 0 0,-4-3 0 0 0,-4 3 0 0 0,9 22 0 0 0,7-6 0 0 0,-4 1 0 0 0,5 5 0 0 0,-14-29 0 0 0,0 1 0 0 0,-1 0 0 0 0,5 12 0 0 0,5 14 0 0 0,-9-27 0 0 0,-5-6 0 0 0,-2 0 0 0 0,4 10 0 0 0,7 6 0 0 0,-4-11 0 0 0,-1 0 0 0 0,-1 1 0 0 0,5 15 0 0 0,-8-23 0 0 0,0 1 0 0 0,0-1 0 0 0,1 0 0 0 0,-1 0 0 0 0,0 0 0 0 0,1 1 0 0 0,-1-1 0 0 0,1 0 0 0 0,-1 0 0 0 0,1 0 0 0 0,-1 0 0 0 0,1 0 0 0 0,0 0 0 0 0,0 0 0 0 0,-1 0 0 0 0,3 1 0 0 0,0 2 0 0 0,0 1 0 0 0,-1 0 0 0 0,0 0 0 0 0,0 0 0 0 0,-1 0 0 0 0,2 6 0 0 0,-2-6 0 0 0,0 0 0 0 0,1 0 0 0 0,-1 0 0 0 0,1 0 0 0 0,0-1 0 0 0,4 7 0 0 0,-5-10 0 0 0,0 0 0 0 0,-1 0 0 0 0,1 0 0 0 0,0 0 0 0 0,-1 0 0 0 0,1 1 0 0 0,0-1 0 0 0,-1 0 0 0 0,0 0 0 0 0,1 1 0 0 0,-1-1 0 0 0,0 0 0 0 0,1 1 0 0 0,-1 2 0 0 0,1 2 0 0 0,10 18 0 0 0,-7-18 0 0 0,-1-1 0 0 0,-1 1 0 0 0,1 1 0 0 0,-1-1 0 0 0,2 9 0 0 0,3 2 0 0 0,0-2 0 0 0,-6-13 0 0 0,0 0 0 0 0,0-1 0 0 0,0 1 0 0 0,0 0 0 0 0,0-1 0 0 0,0 1 0 0 0,3 2 0 0 0,7 14 0 0 0,-8-13 0 0 0,0 1 0 0 0,1-1 0 0 0,-1 1 0 0 0,7 6 0 0 0,-6-7 0 0 0,0 0 0 0 0,0 1 0 0 0,0-1 0 0 0,4 10 0 0 0,8 11 0 0 0,-14-22 0 0 0,1 0 0 0 0,0 0 0 0 0,-1 1 0 0 0,1-1 0 0 0,1 6 0 0 0,-3-7-4 0 0,0 0 1 0 0,0-1-1 0 0,0 1 0 0 0,1-1 0 0 0,-1 1 0 0 0,1-1 1 0 0,0 1-1 0 0,3 3 0 0 0,-2-4 0 0 0,-1 0 1 0 0,0 1-1 0 0,-1-1 0 0 0,1 1 0 0 0,0 0 1 0 0,-1-1-1 0 0,2 5 0 0 0,0-2 5 0 0,-1 1-1 0 0,1-1 1 0 0,0 0 0 0 0,0-1-1 0 0,5 6 1 0 0,-5-6-11 0 0,1 1 1 0 0,-1-1-1 0 0,-1 1 1 0 0,1 0-1 0 0,3 8 1 0 0,-4-9 7 0 0,0 0-1 0 0,0 1 1 0 0,0-1 0 0 0,1 0 0 0 0,3 4-1 0 0,-3-4 4 0 0,-1-1-1 0 0,1 1 1 0 0,-1 0-1 0 0,0 0 1 0 0,2 5-1 0 0,-2-4 0 0 0,0 0 0 0 0,1-1 0 0 0,-1 1 0 0 0,1-1 0 0 0,0 1 0 0 0,5 5 0 0 0,11 15 0 0 0,23 37 0 0 0,65 78-72 0 0,-94-123 57 0 0,15 16-34 0 0,-19-24 49 0 0,0 0 0 0 0,-1 1 0 0 0,-1-1 0 0 0,9 15 0 0 0,-7-10 0 0 0,6 6 0 0 0,-9-11 0 0 0,0-1 0 0 0,0 1 0 0 0,7 16 0 0 0,-8-17 0 0 0,-1 1 0 0 0,2-1 0 0 0,8 10 0 0 0,3 5 0 0 0,16 30-64 0 0,-11-23 64 0 0,-18-25 0 0 0,1 1 0 0 0,-1 0 0 0 0,6 11 0 0 0,-3-4-29 0 0,0-1-1 0 0,0 0 1 0 0,11 13 0 0 0,-15-21 20 0 0,0 1 0 0 0,0 1 0 0 0,0-1-1 0 0,2 7 1 0 0,-4-7-1 0 0,1-1-1 0 0,0 0 0 0 0,0 0 0 0 0,0 0 0 0 0,1 0 1 0 0,-1 0-1 0 0,1-1 0 0 0,5 7 0 0 0,39 40-1 0 0,-45-49 12 0 0,4 6 0 0 0,9 11 0 0 0,-10-12 1 0 0,0-1-1 0 0,1 0 1 0 0,6 4 0 0 0,7 7-17 0 0,18 16-104 0 0,-29-24 105 0 0,0 0 0 0 0,0-1 0 0 0,1 0 0 0 0,10 6 0 0 0,13 19-49 0 0,-22-26 27 0 0,0 0-1 0 0,0 0 1 0 0,1-1 0 0 0,0 0-1 0 0,0-1 1 0 0,19 5 0 0 0,-21-8 27 0 0,-3 1-4 0 0,1-1-1 0 0,-1-1 1 0 0,1 1 0 0 0,0-1-1 0 0,-1 0 1 0 0,1 0 0 0 0,-1-1-1 0 0,8-2 1 0 0,15-2-23 0 0,-24 4 25 0 0,1 0-1 0 0,0 0 1 0 0,-1-1 0 0 0,1 1-1 0 0,-1-1 1 0 0,1 0 0 0 0,5-4-1 0 0,-6 1 13 0 0,-5 4 0 0 0,0 1 0 0 0,1-1 0 0 0,-1 0 0 0 0,1 0 0 0 0,-1 1 0 0 0,1-1 0 0 0,0 0 0 0 0,-1 1 0 0 0,1-1 0 0 0,0 1 0 0 0,-1-1 0 0 0,1 1 0 0 0,0-1 0 0 0,0 1 0 0 0,-1 0 0 0 0,1-1 0 0 0,0 1 0 0 0,0 0 0 0 0,0-1 0 0 0,1 1 0 0 0,8-6 0 0 0,1 0 0 0 0,-1 0 0 0 0,16-15 0 0 0,0 1 0 0 0,2-3 0 0 0,-19 14 0 0 0,20-13 0 0 0,20-14 0 0 0,-30 21 0 0 0,21-12 0 0 0,-27 19 0 0 0,48-25 0 0 0,-14 7 0 0 0,-35 20 0 0 0,-1-1 0 0 0,0 0 0 0 0,11-9 0 0 0,2-2 0 0 0,60-47 0 0 0,-73 57 0 0 0,-7 6 0 0 0,-1-1 0 0 0,1 0 0 0 0,-1 0 0 0 0,1 0 0 0 0,3-5 0 0 0,9-12 0 0 0,-3 4 0 0 0,0 0 0 0 0,15-28 0 0 0,-3 2 0 0 0,-14 26 0 0 0,-2 0 0 0 0,11-25 0 0 0,-14 28 0 0 0,0 0 0 0 0,1 1 0 0 0,15-21 0 0 0,-13 21 0 0 0,-1 0 0 0 0,14-27 0 0 0,35-76 0 0 0,-33 65 0 0 0,-1 9 0 0 0,-6 8 0 0 0,-11 22 0 0 0,0-1 0 0 0,0 0 0 0 0,4-17 0 0 0,5-9 0 0 0,-10 25 0 0 0,8-27 0 0 0,4-8 0 0 0,-5 14 0 0 0,0-12 0 0 0,-5 21 0 0 0,0 13 0 0 0,-1 0 0 0 0,1-1 0 0 0,-2 1 0 0 0,0-1 0 0 0,0 0 0 0 0,2-16 0 0 0,-6 25 0 0 0,0 0 0 0 0,1 0 0 0 0,-1 0 0 0 0,1 0 0 0 0,3-6 0 0 0,5-13 0 0 0,-4 7 9 0 0,-5 12-4 0 0,1 0 0 0 0,-1 0 0 0 0,0 0 0 0 0,0 0 0 0 0,0 0 0 0 0,-1 0 0 0 0,1-1 0 0 0,-1 1 0 0 0,0 0 0 0 0,-1-7 0 0 0,0 3 29 0 0,1 0 0 0 0,0 0 0 0 0,1-9 0 0 0,0-7 35 0 0,-1 18-58 0 0,1 1-1 0 0,0-1 1 0 0,0 0-1 0 0,3-6 0 0 0,2-15 13 0 0,11-37 49 0 0,-1 16-72 0 0,-15 45 0 0 0,-1-1-1 0 0,1 1 1 0 0,0 0-1 0 0,1-1 1 0 0,2-5-1 0 0,-2 6 4 0 0,0-1-1 0 0,-1 1 0 0 0,1-1 0 0 0,-1 1 1 0 0,1-5-1 0 0,13-41 115 0 0,-13 42-108 0 0,-1 1 0 0 0,1-1 1 0 0,0 1-1 0 0,1 0 0 0 0,0 0 0 0 0,3-6 0 0 0,-3 6-9 0 0,1 1 0 0 0,-2-1 0 0 0,1-1 0 0 0,-1 1 0 0 0,3-9 0 0 0,-1 1 0 0 0,-1 2-2 0 0,-2 11 4 0 0,-1-1-1 0 0,1 0 0 0 0,-1 0 0 0 0,1 0 0 0 0,0 1 0 0 0,-1-1 0 0 0,1 0 0 0 0,0 1 1 0 0,0-1-1 0 0,2-2 0 0 0,-2 3 2 0 0,0 0 1 0 0,0-1-1 0 0,-1 1 1 0 0,1 0-1 0 0,0 0 1 0 0,-1-1-1 0 0,1 1 0 0 0,-1-1 1 0 0,0 1-1 0 0,1 0 1 0 0,-1-1-1 0 0,0 1 1 0 0,0-1-1 0 0,0 1 1 0 0,0-3-1 0 0,0 2-3 0 0,0 0 0 0 0,0 0 0 0 0,0 0-1 0 0,0 1 1 0 0,1-1 0 0 0,-1 0 0 0 0,1 0 0 0 0,-1 0-1 0 0,2-2 1 0 0,0-1-1 0 0,0 0 0 0 0,0-1 0 0 0,2-9 0 0 0,4-12 58 0 0,-2 2-40 0 0,-6 21-9 0 0,1 0 0 0 0,-1 0 1 0 0,1 1-1 0 0,0-1 0 0 0,1 0 1 0 0,1-3-1 0 0,10-31 30 0 0,-3 7-12 0 0,-6 12-26 0 0,-4 18 0 0 0,0-1 0 0 0,1 0 0 0 0,-1 0 0 0 0,0 0 0 0 0,1 0 0 0 0,-1 1 0 0 0,1-1 0 0 0,0 0 0 0 0,0-2 0 0 0,9-28 0 0 0,-7 27 7 0 0,0-1 0 0 0,-1 1 0 0 0,0 0 1 0 0,0-1-1 0 0,0 1 0 0 0,-1-1 0 0 0,0 1 0 0 0,1-11 0 0 0,-2 15-7 0 0,0 0 0 0 0,0 0 0 0 0,0 1 0 0 0,0-1 0 0 0,0 0 0 0 0,0 0 0 0 0,0 0 0 0 0,1 0 0 0 0,-1 1 0 0 0,0-1 0 0 0,0 0 0 0 0,1 0 0 0 0,0-1 0 0 0,7-22 0 0 0,-8 22 0 0 0,1 0 0 0 0,0-1 0 0 0,-1 1 0 0 0,1 0 0 0 0,0 0 0 0 0,0-1 0 0 0,0 1 0 0 0,0 0 0 0 0,1 0 0 0 0,1-2 0 0 0,2-7 0 0 0,-2 0 15 0 0,-3 9-9 0 0,0-1-1 0 0,1 1 0 0 0,-1 0 1 0 0,1 0-1 0 0,0 0 1 0 0,-1-1-1 0 0,1 1 1 0 0,2-2-1 0 0,-2 1-5 0 0,1 0 0 0 0,-1 0 0 0 0,0 1 0 0 0,0-1 0 0 0,0 0 0 0 0,0 0 0 0 0,-1 0 0 0 0,1 0 0 0 0,-1-4 0 0 0,1 1 0 0 0,-1 1 0 0 0,1-1 0 0 0,1 1 0 0 0,-1-1 0 0 0,3-5 0 0 0,2-17 0 0 0,7-5 64 0 0,-3-2-64 0 0,-8 30 0 0 0,1 0 0 0 0,-1-1 0 0 0,0 1 0 0 0,2-10 0 0 0,1-2 24 0 0,-4 15-19 0 0,0 0-1 0 0,0 0 0 0 0,0-1 1 0 0,-1 1-1 0 0,1-1 1 0 0,-1 1-1 0 0,0 0 1 0 0,1-4-1 0 0,-1 2 2 0 0,0 1 0 0 0,1-1 0 0 0,0 1 0 0 0,0-1 0 0 0,0 1 0 0 0,2-6 0 0 0,-2 6-1 0 0,0 0-1 0 0,0-1 1 0 0,0 1 0 0 0,0 0-1 0 0,0-1 1 0 0,0-4 0 0 0,2-38 101 0 0,7-4-95 0 0,-4 16 53 0 0,-3-15 83 0 0,-3 47-138 0 0,0 0-1 0 0,1 0 1 0 0,-1 0 0 0 0,1 0 0 0 0,-1-1 0 0 0,1 1 0 0 0,0 0-1 0 0,1-2 1 0 0,5-17 29 0 0,10-62 106 0 0,-15 71-122 0 0,1-1 1 0 0,6-17-1 0 0,-5 18 1 0 0,-1 1 0 0 0,3-22 0 0 0,1-3-10 0 0,-5 26 1 0 0,0-1-1 0 0,1-20 0 0 0,2-49 137 0 0,-4 41-136 0 0,0 15-15 0 0,-3-28 1 0 0,0-39 8 0 0,-2-10 108 0 0,3 93-112 0 0,0 0 0 0 0,1 0-1 0 0,0 0 1 0 0,0 0 0 0 0,2-9 0 0 0,3-91 49 0 0,5-40-53 0 0,-4 89 0 0 0,7-50 0 0 0,-1 7 24 0 0,-8 62-4 0 0,13-62 0 0 0,-11 80-20 0 0,-1 0 0 0 0,3-39 0 0 0,10-63 0 0 0,-4 44 0 0 0,-6 37 0 0 0,14-43 0 0 0,8-41 0 0 0,-7 20 0 0 0,15-89 0 0 0,-35 177 0 0 0,-1-1 0 0 0,-1-27 0 0 0,1 0 0 0 0,-1 36 0 0 0,-1-2 0 0 0,1-1 0 0 0,1 1 0 0 0,4-15 0 0 0,26-101 0 0 0,14-26 0 0 0,-31 108 0 0 0,18-79 0 0 0,-1-20 0 0 0,1 11 0 0 0,-8 44 0 0 0,-5 16 0 0 0,-4 13 0 0 0,3-27 0 0 0,4-12 0 0 0,-4 17 0 0 0,-13 64-16 0 0,-2-1 0 0 0,0 1 0 0 0,1-36 0 0 0,-3 14 16 0 0,1-8 0 0 0,-3 29-12 0 0,0 10-36 0 0,-4 3 25 0 0,3 6-30 0 0,-8 4-11 0 0,-19 15-3 0 0,22-13 50 0 0,0 1 0 0 0,1-1 0 0 0,0 1-1 0 0,0 1 1 0 0,1-1 0 0 0,-5 8 0 0 0,-7 7-25 0 0,-7 11-24 0 0,13-17 73 0 0,-18 18 0 0 0,-56 62-411 0 0,-1 0-343 0 0,-21 22-132 0 0,97-108 510 0 0,1 1-1 0 0,-1 1 0 0 0,2 0 0 0 0,-1 0 1 0 0,-8 16-1 0 0,15-23-1831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43:0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3224 0 0,'0'0'15342'0'0,"0"2"-14901"0"0,-2 4-333 0 0,1 0-1 0 0,0 1 0 0 0,0-1 0 0 0,0 1 0 0 0,1-1 0 0 0,0 0 0 0 0,0 1 0 0 0,1-1 1 0 0,0 1-1 0 0,0-1 0 0 0,2 7 0 0 0,3 23-30 0 0,-3-21-41 0 0,0 0-1 0 0,1 0 1 0 0,0-1-1 0 0,8 16 1 0 0,7 26 31 0 0,-11-17-66 0 0,-6-26 17 0 0,1 0-1 0 0,4 12 1 0 0,21 83-13 0 0,-14-48 80 0 0,9 62-1694 0 0,-19-104-5261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1T08:08:45.063"/>
    </inkml:context>
    <inkml:brush xml:id="br0">
      <inkml:brushProperty name="height" value="0.053" units="cm"/>
      <inkml:brushProperty name="color" value="#FF0000"/>
    </inkml:brush>
  </inkml:definitions>
  <inkml:traceGroup>
    <inkml:annotationXML>
      <emma:emma xmlns:emma="http://www.w3.org/2003/04/emma" version="1.0">
        <emma:interpretation id="{074CBED8-7268-41EF-8010-9F6A92B0BB61}" emma:medium="tactile" emma:mode="ink">
          <msink:context xmlns:msink="http://schemas.microsoft.com/ink/2010/main" type="writingRegion" rotatedBoundingBox="20829,12688 23012,12688 23012,13618 20829,13618"/>
        </emma:interpretation>
      </emma:emma>
    </inkml:annotationXML>
    <inkml:traceGroup>
      <inkml:annotationXML>
        <emma:emma xmlns:emma="http://www.w3.org/2003/04/emma" version="1.0">
          <emma:interpretation id="{41ECCBEF-0546-46E8-B45F-11160C323DC1}" emma:medium="tactile" emma:mode="ink">
            <msink:context xmlns:msink="http://schemas.microsoft.com/ink/2010/main" type="paragraph" rotatedBoundingBox="20829,12688 21300,12688 21300,13295 20829,13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9EA02F-AC21-4771-9DD6-5E9AA317ABAE}" emma:medium="tactile" emma:mode="ink">
              <msink:context xmlns:msink="http://schemas.microsoft.com/ink/2010/main" type="inkBullet" rotatedBoundingBox="20829,12688 21300,12688 21300,13295 20829,13295"/>
            </emma:interpretation>
            <emma:one-of disjunction-type="recognition" id="oneOf0">
              <emma:interpretation id="interp0" emma:lang="en-AU" emma:confidence="0">
                <emma:literal>f</emma:literal>
              </emma:interpretation>
              <emma:interpretation id="interp1" emma:lang="en-AU" emma:confidence="0">
                <emma:literal>I</emma:literal>
              </emma:interpretation>
              <emma:interpretation id="interp2" emma:lang="en-AU" emma:confidence="0">
                <emma:literal>i</emma:literal>
              </emma:interpretation>
              <emma:interpretation id="interp3" emma:lang="en-AU" emma:confidence="0">
                <emma:literal>T</emma:literal>
              </emma:interpretation>
              <emma:interpretation id="interp4" emma:lang="en-AU" emma:confidence="0">
                <emma:literal>J</emma:literal>
              </emma:interpretation>
            </emma:one-of>
          </emma:emma>
        </inkml:annotationXML>
        <inkml:trace contextRef="#ctx0" brushRef="#br0">17976 13295 6698,'-7'0'-144,"2"0"137,5 0 300,0 0-244,0-5 121,0 3-99,0-3 8,0 5 1,-2-4 138,-2 0-149,3 0 18,-5-2 48,6 5 27,0-10-36,0 9-10,0-9-138,0 4 92,0 0 0,0 2-129,0-1 0,0-1-25,0-5 1,0 4 155,0 0-54,0-1 1,-1 1-1,-2 0-128,-1-2 1,0 3 19,4-1 113,0 0 1,0-1 0,0 1-46,0-2 254,0-1-225,-6 5 1,5-5 25,-3 2 1,3-2 0,1-1 35,0-1-53,0 1 0,-2 0 16,-2-1 1,3 1-26,-3-1 0,2 5-32,2 0 48,0 0 0,-1-5-110,-3 1 108,2 5 1,-3-4-55,5 10 1,-2-9 43,-2 6-31,3-6 1,-5 3-53,6-5 66,-5-1 1,3 1 17,-2 0-15,3 5 0,-3 0-5,0 3-15,0 2 8,4-3-5,0-1 0,0-1-6,0-5 17,0 5 3,0-4 1,0 8-7,0-5 46,0 5-46,0-8 59,0 10 1,0-6 60,0 3-25,0 3-77,0-5 12,0 6 176,0-6-143,0 5-13,0-4-13,0 5-25,0 0 84,0 5 0,-5-2 12,1 5-85,-5-5-2,7 2 1,-5 0 102,3-1 0,1 5 3,-5 0 1,0 0 0,-4 1-183,-1-2 106,1 0 0,3 1-301,1-1 136,0 0 69,-5-1 0,1 4-256,0-3 0,3-1 1,1 2-780,-2 0 750,5-3 1,-2 1-151,3-3 492,3-3 0,-10 10 0,4-4 0</inkml:trace>
        <inkml:trace contextRef="#ctx0" brushRef="#br0" timeOffset="1">17902 12762 7761,'7'0'8,"-2"0"0,-3 0 170,2 0 1,-2 0-43,7 0 0,-1 0 111,4 0-155,1 0 1,-1 0 86,1 0-75,-1 0 1,0 0 116,1 0-397,-1 0 48,1 6 0,-1-1-144,0 3 0,-3 3-1142,-1-2 1414,0-4 0,5 12 0,-1-4 0</inkml:trace>
      </inkml:traceGroup>
    </inkml:traceGroup>
    <inkml:traceGroup>
      <inkml:annotationXML>
        <emma:emma xmlns:emma="http://www.w3.org/2003/04/emma" version="1.0">
          <emma:interpretation id="{95861895-8149-41CF-93DF-8F738CE28BDA}" emma:medium="tactile" emma:mode="ink">
            <msink:context xmlns:msink="http://schemas.microsoft.com/ink/2010/main" type="paragraph" rotatedBoundingBox="21153,13196 23012,13196 23012,13618 21153,13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FF6E4D-BCD1-47DF-BDC3-CEB938AC36E9}" emma:medium="tactile" emma:mode="ink">
              <msink:context xmlns:msink="http://schemas.microsoft.com/ink/2010/main" type="line" rotatedBoundingBox="21153,13196 23012,13196 23012,13618 21153,13618"/>
            </emma:interpretation>
          </emma:emma>
        </inkml:annotationXML>
        <inkml:traceGroup>
          <inkml:annotationXML>
            <emma:emma xmlns:emma="http://www.w3.org/2003/04/emma" version="1.0">
              <emma:interpretation id="{1A6B07F7-141C-408E-8A44-62CBB0ED7A29}" emma:medium="tactile" emma:mode="ink">
                <msink:context xmlns:msink="http://schemas.microsoft.com/ink/2010/main" type="inkWord" rotatedBoundingBox="21153,13196 23012,13196 23012,13618 21153,13618"/>
              </emma:interpretation>
              <emma:one-of disjunction-type="recognition" id="oneOf1">
                <emma:interpretation id="interp5" emma:lang="en-AU" emma:confidence="0">
                  <emma:literal>1 Tsp</emma:literal>
                </emma:interpretation>
                <emma:interpretation id="interp6" emma:lang="en-AU" emma:confidence="0">
                  <emma:literal>too</emma:literal>
                </emma:interpretation>
                <emma:interpretation id="interp7" emma:lang="en-AU" emma:confidence="0">
                  <emma:literal>@Top</emma:literal>
                </emma:interpretation>
                <emma:interpretation id="interp8" emma:lang="en-AU" emma:confidence="0">
                  <emma:literal>(sop,</emma:literal>
                </emma:interpretation>
                <emma:interpretation id="interp9" emma:lang="en-AU" emma:confidence="0">
                  <emma:literal>soooo</emma:literal>
                </emma:interpretation>
              </emma:one-of>
            </emma:emma>
          </inkml:annotationXML>
          <inkml:trace contextRef="#ctx0" brushRef="#br0" timeOffset="-3">19787 13370 6123,'0'-7'-110,"0"1"136,0 6 2224,0 0-2162,-5 0-41,4 0 1,-5 6-44,6-5 1,-1 5 94,-3-6 9,2 5-5,-3-3 2,5 3-123,0-5 305,0 0-194,0 6 6,0-5-48,0 5 9,0-6-121,0 0 132,-6 0-101,5 0 89,-5 0-87,6 0 475,0 0-423,0-6-173,6 5 87,-5-5 58,5 6-3,-6 0 220,0 0-169,0-5 4,0 3-27,0-3 6,0 5 734,0 0-730,-6 0 12,5 0-99,-5 0 59,6 0 316,0 0-273,-5 0 80,3 0-50,-3 0-43,5 0 3,0 0-30,-6 0-2,5 0-13,-5 0-6,6 0-128,0 0 144,0 5 1,-1-3 45,-3 2 2,3-3-42,-5-1 0,5 0 10,-3 0-30,2 0 23,-3 0-80,5 0-817,0 0 0,5 6 0,2 1 0</inkml:trace>
          <inkml:trace contextRef="#ctx0" brushRef="#br0" timeOffset="-2">19800 13481 7751,'7'0'-339,"-2"0"1,-5-1 646,0-3-260,0 2-570,0-3 439,0 5 1,0-1-28,0-4-15,0 4 159,0-4 0,-4 3-171,0-2 91,0 3 1,3-5-152,-4 6 186,4 0 0,-6 0-36,3 0-6,3 0 1,-6 0-67,3 0 168,2 0-79,-9 0 1,8-4-32,-5 0 47,5 0 80,-8 4-76,4 0 9,1 0 62,-5 0 5,9 0 196,-3 0-151,5 0 167,-6-6-196,5 5 275,-5-5-200,6 6 26,0 0-38,-5 0 12,3-5-119,-3 3 107,5-3-175,0 5 1031,0 0-857,0-6-1,0 5-151,0-4 93,0 5-12,-6 0-37,5 0-26,-5 0-11,6-6 1,-1 5 25,-3-3-10,3 2 3,-5 2-16,6 0 1,-1 0-52,-3 0 63,2 0-41,-3 0-28,-1 0-6,5 0-23,-5 0-179,6 0 234,0 0 175,6 0-129,-5 0 178,5 0-129,-6 0 12,5 0-8,-3 0 18,3 0-14,-5 0 515,0 0-567,-5 0 14,3 0-7,-3 0 22,-1 0-22,5 0-13,-5 0 1,5 0-8,-3 0-6,2 0 27,-3 0 1,5 0-145,0 0 112,-6 0-1,5 0-1,-5 0-3,6 0 297,0 0-279,-5 0-9,4 0 1,-5 0-4,6 0 0,0 0 1,0-5-1,0 3-21,0-3 1,-1 5 20,-4 0 0,4-2-21,-3-2 8,3 3-2,1-5 13,0 6 2,-6 0 1,5 0 2,-5 0 7,6 0 0,-1 0-14,-3 0 18,2 0-12,-3 0 0,3 0 27,-2 0-9,3 0 1,-6 0 23,3 0-24,2-5 0,-4 3 24,1-2 12,4 3-29,-10 1-10,4 0 1,-1 0-15,0 0 1,3 0-28,-3 0 1,4 0-81,-4 0-18,0 0 82,-5 0 1,1 0-8,-1 0 0,5 0 38,0 0-14,0 0 1,-5 0 46,1 0 0,-1 0-15,1 0 1,4 0 5,-1 0 0,1 0-22,-4 0 3,-1 0 0,1 0 84,-1 0 1,5 0 3,0 0 0,4 0-81,-5 0 1,5 0-2,-4 0 0,4-1-20,-4-4 0,4 4 25,-5-3 1,5 3-5,-4 1 1,4 0-19,-5 0 1,5-5-19,-4 1 28,0 0-3,-5 4-7,1 0 10,0-5 12,-1 3 9,1-3 2,-1 5 17,1 0 0,4 0 4,-1 0 1,5 0-14,-4 0 0,4 0 6,-4 0 0,3 0-31,-3 0 1,4 0 16,-4 0 1,4 0-34,-5 0 0,5 0 32,-4 0 0,4 0 10,-4 0-52,5 0-10,-8 0 0,4 5 1,-1-3-8,-1 2 1,5-3 19,-4-1 4,5 0 27,-8 0 0,8 0-19,-5 0 0,4 4-1,-4 0 1,4 1 25,-5-5 12,7 0-23,-9 0 1,8 0 2,-5 0 0,3 0-3,-3 0-3,5 0 0,-8 0-14,4 0 0,-1 0-17,0 0 16,5 0 6,-8 0 0,6 1 7,-4 3-1,-2-3 1,9 5 12,-7-6-21,6 0 24,-8 0-13,5 0 0,-3 0 4,1 0-4,5 0 1,-6 1 0,4 3 1,0-2 21,1 2-11,2-3 1,-4-1 39,1 0-45,4 0 0,-10 0-17,10 0 24,-5 0 2,6 0-23,-5 0 0,3 2-15,-2 2-8,-3-3 10,6 5 1,-6-6 16,3 0-2,2 0 0,-4 0 13,1 0-9,4 5 2,-10-3 0,8 3-6,-5-5 4,5 0-7,-8 0 1,8 0-11,-5 0-5,5 0 16,-8 0 9,4 0 0,-1 0-2,0 0 0,5 0 0,-6 2-9,4 2 1,-4-3 15,7 5 4,-9-6-37,10 0 17,-10 0 0,8 0-34,-5 0 0,4 0 30,-4 0 21,5 0-10,-8 0 2,4 0 0,-1 0-7,-1 0 1,7 0 27,-9 0-26,9 5 17,-9-4-63,10 5-5,-10-6 55,9 0 0,-5 0-4,3 0 1,3 0 1,-6 0-9,3 0 20,3 0 1,-6 4-23,2 0 31,4 0-15,-4-4 4,-1 0-4,5 0 1,-10 0-3,9 0 0,-3 0 0,-1 0 0,5 0 0,-6 0 0,3 0 1,2 0 1,-3 0 35,5 0 3,-6 0-29,5 0 1,-6 0 18,3 0-17,3 0 7,-5 0 133,6 0-108,-5 0 7,3 0 13,-3 0-5,5 0-14,-6 0 13,5 0-56,-5 0 0,5 0 17,-3 0-77,2 0 17,-3 0-12,5 0-11,0 0-20,-6-5 55,5 3-17,-4-3 45,-1 5-14,5 0-14,-5 0 38,6 0 0,-4-1-7,0-4 2,0 4 0,2-4 2,-2 5-2,3 0 1,-6 0 14,3 0-1,2 0 7,-9 0-24,4 0 0,-1 0 81,0 0-68,5 0 44,-8 0 1,8 0 46,-5 0-49,5 0 0,-4 0-90,3 0 1,3 0-213,-5 0 175,6 0-324,0 0 0,5 1-183,-1 3 0,5-3 577,0 4 0,7 1 0,3 1 0</inkml:trace>
          <inkml:trace contextRef="#ctx0" brushRef="#br0" timeOffset="-1">18125 13233 7825,'0'-8'3,"0"0"37,0 5 1,0-4-80,0 3 0,-1 3 249,-3-4 107,2 4-558,-3 1 149,-1 0 1,3 0 27,-5 0 1,4 6 129,-4 2 1,4-1-21,-5 1 1,1 0-9,-4 5 0,1 0-20,2 4 1,-2-3 176,3 2 0,-2 2 218,2-1 1,1 1-107,3-2 1,3-2-111,-3 3 0,4-4 44,4 0 1,3-1-138,5 1 0,2-1-144,2 0 0,2-1-24,3-2 1,2 2-364,-2-3 1,7 3 284,1 1-1391,0 1 680,1-1 853,-4 1 0,10 4 0,-4 3 0</inkml:trace>
          <inkml:trace contextRef="#ctx0" brushRef="#br0" timeOffset="7">19738 13457 7340,'7'0'-610,"4"0"662,-10 0 1,6 4 23,-3 0 0,-2 1 0,2-1 0,-2-1-68,3 5 1,-4-3 18,3 3 1,-3-4 33,-1 4 48,0 1-145,0 3 76,0 0 0,-5-1 3,-3-2 0,1-2-18,-1-3 0,-1-3 2,-3 3 0,4-2-58,-1-2 0,1 0 23,-4 0 0,3 0-62,1 0 1,4 0 87,-4 0 0,4 0-174,-5 0 1,7-2-137,-3-2 72,4-3 117,1-5 34,0-1 0,1 2 113,4 3 1,-3-2-26,7 6 0,-5 0-114,4 4 17,0-5 598,5 3 10,-1-3-412,0 5 0,1 1-52,-1 3 1,-5-1 16,-3 5 1,2-4 8,-2 5 1,1-5-39,0 4 1,-4-4-26,3 4 1,-3-3 40,-1 3 1,0-4-43,0 4 1,0-4 54,0 5-36,0-7 1,-1 5 0,-3-3 1,1-2-5,-5 2 0,4-3-15,-4-1-20,-1 0-61,-3 0 0,1-1 88,3-3 0,-2 1-111,6-5 1,0 0 8,4-5 1,0 5-136,0 0 1,0-1 132,0-3 1,0 0-33,0-1-156,5 1 0,2 1 138,5 2 0,-3 4 244,-1 5-48,0 0-49,5 0 235,-1 0-155,0 5 0,-3 1 24,-1 2-113,-5 3 0,4-4 189,-3 6 1,-3-1-91,3 0-142,-2 1 0,-2-5 105,0 0-7,-6-5-25,5 3 1,-10-6-176,3 0 155,-4 0 0,4 0-11,0 0 0,4 0 0,-3-2-148,1-2-174,-3 3 251,7-10 0,-3 4-126,5-6 107,0 1 1,0 4 0,0-1 15,0 0 1,1-1 14,3 2 0,-1-2 1,5 5 1,2-2 1,-3 4-90,1-1 1,0-3 429,5 6-273,-1-5 0,-1 8 13,-2 2 0,-4-2-48,-5 7 0,0-5 77,0 4 1,0-4-29,0 4-16,0-5 0,-5 7-15,-4-6 0,2 0 7,-1-4 8,0 6 218,-5-5-225,1 5 0,4-6-35,0 0 0,-1-2 34,-3-2 1,4 3 15,-1-3-3,7-3-17,-4 5 10,6-3-16,0-1 0,1 5-442,4-3 87,-4 2 32,10 2 0,-4 2-26,5 2 0,-5-1 1,-3 5 338,-2 2 0,-2 1 0,0 1 0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5:42.50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368 148 1036,'0'0'46,"0"0"10,5-14-45,-5-1-11,-5 5 0,10 0 0,-5 10 222,0 0 42,-5-9 9,10-1 2,-5-5-220,6 6-44,-6 9-11,0 0 0,0 0-14,0 0-5,0 0-1,0 0 0,0 0 8,16 0 2,1 0 0,-1 9 0,1-4-13,4 5-2,1 9-1,0-4 0,11-5-11,-5 9-3,-6 1 0,5-6 0,6 6 12,5-5 3,-16-1 0,6-4 0,5 5 11,-1-11 2,-4 6 1,-1 0 0,-16-5 41,0 0 8,6 0 2,-17-5 0,0 0 12,0 0 2,0 0 1,0 0 0,0 0-15,-17 14-2,-10 1-1,-1-5 0,-4 4-49,-7 1-11,1-5-1,-1-6-1,1 1 1,-6 0 0,0-5 0,-5 0 0,-1 0 8,7 5 1,-7 0 1,6-10 0,-5 5 14,5-5 0,11 0 0,0 5-9,-11 0 9,12 5 0,4-5 0,6-5 0,11 5 21,0-5 0,0 5 0,11 0 0,0 0 11,0 0 3,6-9 0,5 4 0,16-5-7,-5 5 0,6-5-1,-1 6 0,6-1-12,11 5-3,0-5 0,-1 0 0,1 5 16,0 0 4,6 0 0,-1-5 0,-5 0-21,5 5-11,-5 0 12,5 0-12,6 5 0,-16-5 0,-1 5-15,0-5 5,1 0 10,-12 0 0,-10 10 0,5-10 0,0 5 0,-1-5 0,-4 0 0,-6 4 0,-11-4 0,0 0 11,11 0-3,-11 0 0,0 0-8,0 0-11,0 0 3,0 0 0,-17 5 0,-5 0 0,-5 0 0,-6-5 0,6-5-3,-6 0 0,-11 5 0,6-5 0,5 5 11,0 0 0,0 0 0,0-4 0,0-1 13,6 0 5,5-5 1,-6 10 0,6-5 9,0 5 3,11-5 0,0-4 0,-5 4-4,5 0-1,11 5 0,0 0 0,0 0-14,0 0-4,0 0 0,0 0 0,22-5-8,0 0 0,-6 5 0,6 0-11,6 5 11,5-5 0,0 10 0,-1-10 0,1 0 0,6 0 0,10 0 0,-16 5 0,-6-1 0,6 1 0,6 0 8,-1 0-8,6-5 0,-6 0 0,-5 0 0,0 0 0,0 10 0,-11-5 0,-6-5 0,-5 0 0,0 5 0,-11-5 0,0 0 0,0 0 0,0 0 0,-16 0 0,-1-5 0,-4 5 0,-18-5 0,6 5 0,6 5 0,-1-10 0,-10-5 0,5 0 0,0 5 0,0 1 0,-5-1 0,5 5 0,-5-10 0,-1 0 0,12-4 0,-1 4 0,-10 5 0,5-5 0,11 0 12,0 1-1,-5-6-1,5 0 0,0 11-1,5-1 0,1-5 0,5 0 0,-5 5 1,5-4 0,5-6 0,6 15 0,0 0-10,0 0 10,0 0-10,11-15 10,6 6 18,-1-6 3,0 5 1,12 0 0,-1 6-32,6-1-18,-5 0 2,5-5 1,5 10 15,0 0 0,6 0 0,0 5 0,-11-5 8,11 0 5,5 0 1,1 5 0,-1 5-14,-5-6 0,0 1 0,0 0 0,-1 5 0,-10-10 0,-5 10 0,-1-5 0,-5 4-10,-5 6-8,-6 0-2,-6-1 0,1 1 10,-6-1 2,-6 1 0,-5 0 0,-5-6 8,-6 1-8,0-10 8,-11 10-8,-6 0 8,1 4 0,0-9 0,-1 0-8,-5-5 8,-5-5 0,5 0 0,-5 5 0,-1 0 0,1 0 0,-6 0 0,6-5 0,5-4 0,6-1 0,-12 0 0,12 5 0,-1 0 11,1 1-3,5-1 0,6 0 0,-6-5 3,11 0 0,5 5 0,1 1 0,-6 4 0,11-5 0,11 5 0,0 0 0,0 0-3,0 0 0,0 0 0,0 0 0,17 0-8,5 0 0,-1 5 0,7-1 0,5-4 0,0 0 0,0 0 0,-1 0 8,7 5-8,-1 5 0,6-5 0,0 0-11,-6-5 11,12 0 0,10-10 0,-11 5 0,-16 5 0,11-5 12,11 5-4,0-5 0,-6-4-8,-5 4 0,0-5 0,-6 0 0,6 1 8,-5-1 0,-12 0 0,-5 0 0,5-4-8,-5 4 0,-11 5 0,0 0-8,-5-9 8,-6 4-10,0 10 10,-6-10-10,-16 0-98,6 1-19,-6-6-4,0 5-964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5:43.578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455 304 1839,'17'4'81,"-17"-4"18,0 0-79,0 0-20,0 0 0,0 0 0,0 0 76,0 0 11,0 0 2,0 0 1,0 0-35,0 0-7,0 0-2,0 0 0,0 0-26,0 0-4,0 0-2,0 0 0,-11-4-14,0-1-13,5-5 2,-5 10 1,-11 0-30,6 0-7,0 0-1,-1 0 0,-5 0 16,6-5 4,-1 0 0,1 0 0,-1 0 28,1 1 0,-1-6 0,6 5 0,6-5 34,-6 0 13,0 6 2,0-6 1,6-5-10,5 1-1,-6-1-1,1 0 0,-1 6-8,6-6-2,17 5 0,-12-4 0,1-1-16,5 0-3,5 1-1,0 4 0,6 0-8,0 0-17,0 1 4,6-1 1,10 5 12,-10 0 0,-1 0 0,0 5 10,12 5-10,-1-5-14,-5 0 3,0 0 1,-6 10 10,1 0 0,-1-1 0,-10 1-8,-12 0 16,12-5 3,5 0 1,-12 0 0,-4 9-23,-6-14-4,0 0-1,0 0 0,5 5 26,-5 5 5,-11 0 1,1-6 0,10-4-16,-11 0 0,-17 0 0,1-4 0,-6 4 0,5 0 0,-5-10 0,1 5 0,-7 0 0,1 5 0,5-10 0,5 1 0,-10-1 0,11 0 0,5 0 0,0 5 0,0-4 9,5 4-1,1 0 0,5 0 0,5-5 0,6 10 0,-16 0 0,16 0 0,0 0 0,0 0 0,0 0 0,0 0 0,0 0-8,16 5 0,1 5 0,-1 0 0,1-5 9,-1-1 0,12 6 0,-6 0 0,0 0 0,5 4 0,0 6 0,6-6 0,6 1-9,-6-5 0,0 0 9,-6-1-9,6 6 8,-6-5-8,-16 4 8,6-4-8,-1 0 16,-5 0-2,-11-10 0,-11 14 0,-5-4-14,5 5 0,0-11-12,-11 1 12,-11 10-10,6-5 10,-1-5-8,-5-1 8,0 1-8,6-5 8,-12 0-8,12 0 8,0 0 0,-6 0 19,-6 0-3,6-9-1,11 4-15,-10-5 0,4 0 0,-5 0 0,11 1 0,0-6 0,6 5 0,-1-4 0,-10 4 12,11 0 0,16 10 0,-6-10 0,-5-4-3,11 14-1,6-15 0,-1 1 0,12 4-8,-6 5 8,-11 5-8,21-10 8,7 0-8,-1 1 0,-5 4 0,11 0 0,6 5 0,-7 0 0,7 0-9,-6 0 9,0 0 0,5 0 0,11 0 0,-10 5 0,-6-5 0,0 5 0,5 0 0,-11-5 0,1 0 0,-6 0 0,-11 0 0,5 4 0,-5 1 0,-11-5-8,-11 15 8,6-5 0,-6-1-16,0-4 3,-17 5 1,-5 0 0,6 4 2,-6-4 1,6-5 0,-12-5 0,1 10 9,5-5 0,6 0 8,-6-5-8,-6 0 0,6 0 0,6-10 0,0 10 0,-6-5 11,11 5-3,-6 5 0,6-5 0,11-10-8,-5 10 0,-1-5 0,7 5 0,10 0 0,0 0-14,-11-10 5,11 10-799,0 0-160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5:44.95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488 401 2350,'0'0'52,"0"0"10,0 0 2,0 0 3,0 0-54,0 0-13,0 0 0,0 0 0,0 0 20,0 0 2,0 0 0,0-5 0,0-5-13,5 5-9,1-9 12,-1 9-12,-10-5 0,5 0 0,5 1-12,-5-1 3,-11 0-15,11 10-4,0 0 0,-11-14 0,0-1 1,-5 5 0,-1 5 0,6-4 0,-5-1 18,0 0 9,-6 0-10,5 1 10,1 4 0,-1 0 8,-5 5 1,0-10 0,6 0 7,-1 1 0,1-1 1,0 0 0,-1 5 7,6-5 2,0 6 0,6-6 0,-12 0-16,12 5-10,5 5 12,0 0-12,0-10 21,5 1-2,1-1-1,10 0 0,1 5-18,5-4 0,-6 4 0,6-5-9,5 0 9,1 0 0,5 6 8,0-1-8,0 0 12,5 5-1,6-10-1,-6 5 0,-10 5-2,5 0 0,5 0 0,0 0 0,-10 0-8,-6 0 0,5 0 9,0 0-9,6 5 0,-16 5 0,-6-10 0,0 5 8,5 0-8,-16-5 0,0 0 0,0 0 0,0 0 0,-16 4 0,-12 6 0,1-5 0,5 0 0,6 0-8,-6 0 8,-6 0 0,-10-1 0,-1-4 0,12 0 0,0 0 0,5-4 0,-6 4 0,1 0 0,5 0 0,5-5 8,-5 5-8,6-5 8,0 5-8,5 0 0,0 0 8,0-5-8,0 5 0,11 0 0,0 0 0,0 0 0,0 0 0,-6 0 0,6 0 0,0 0 0,0 0-8,6 10 8,5 4 0,11-4 0,-6 5 0,6-10 0,0 4 8,0-4-8,11 0 11,5 5 0,-5-5 0,-6 4 0,1-9 0,10 5-11,-10 0 12,-6 5-12,-6-5 12,6-5 4,-6 0 0,6 0 1,-22 0 0,0 0-17,0 0-16,6 10 4,-6-10 0,-6 9 20,-10 1 5,10-5 1,-10 0 0,5 5-14,-5-1-13,-12-4 2,1 0 1,-1 0 10,1 0 0,-11 0 0,-1 0 0,1 4 12,5-4-3,-6-5 0,1 0 0,-6 0-9,6-5 0,10 0 0,-5 5 0,-5-4 0,5-1 0,11-5 0,-5 0 0,-1 5 12,6-4 0,1-1 0,10-5 0,5 5 6,-10-4 2,-1 4 0,12 0 0,5 10-20,0 0 0,0 0 0,0 0 0,5-9 0,6-1 0,11 10 0,0 0-9,-6-5 1,12 0 0,5 5 0,5 5 0,-10-5 8,10 5 0,0 0 0,6 4 0,-5-9 0,-1 5 0,6-5 0,0 0 0,5 5 0,-5-5 0,-6 5 0,-5 5 0,-5-5 0,-6 0 0,-11 4 0,-11-9 0,0 0 0,0 0 0,16 0 0,-16 0 0,-11 15 0,0-5 0,-5 4 0,-1-4 0,-10-5 0,-1 5 0,1-5 0,0-1 0,5-4 0,-6 5 0,-5 0 0,0-5 0,1 0 0,4 0 0,-5 0 0,0-5 0,6 0 0,-1-4 0,1-6 0,5 5 0,-5 1 0,5-6 8,5 0-8,-5 1 11,6 4-11,-1 0 12,17-4-12,-5 4 12,-1-5-12,6 1 8,6-1-8,-1 5 8,12 5-8,-1-4 0,1 4 0,-1 0 0,6-5 0,6 0 0,-1 1-9,0 9 9,1-10 0,5 10 0,11-5 0,-6 0 0,-5 0 0,11 5 0,16 5-10,-21-5 10,-7-5 0,7 5 0,10 0 0,-5 0 0,0 5 0,-11 0 0,-6 0 0,1-5 0,-1 5 0,-5 0 0,-17 4 0,-5-9 0,0 15 0,0-15 0,-5 5 0,-11 5 0,-6 4 0,-6 6 0,1-1 0,-6-4 0,-6-5 14,-4-1-2,10 6 0,-6-5 0,-5-1 7,1 1 1,-1-5 0,0 0 0,5 0-20,7 0 0,-7-5 0,6-5 0,6-5 0,-1 0 0,-5 1 0,12-1 0,-7 0-34,12 0-7,-1-4-2,-5-1 0,0 0-85,11 1-16,11-6-4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5:47.992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280 117 1728,'16'0'76,"-16"0"16,0 0-73,0 0-19,0 0 0,6-4 0,4-1 117,-10 5 20,0 0 4,0 0 1,11 0-109,0-5-21,0 5-12,0 0 12,0 0-27,6-5-5,5 5 0,0 0-1,-6 0 9,12 0 3,15 0 0,-4 0 0,-1 0 9,1 0 0,10 0 0,6 0-8,0 0 8,5 0 0,-5 0 0,0 0 8,5 0 21,0 0 5,-5 0 1,0-5 0,5 5 8,6-5 1,-6 0 1,-5-4 0,0 4 7,5-5 2,6 0 0,-5 5 0,-12 0-10,0 1-3,1-6 0,-17 5 0,-1 0-19,-10 5-4,0 0-1,-11-5 0,0 0-17,-11 5 0,0 0 0,0 0 0,-16 0-16,-17 0-6,-11-5-2,-5 5 0,-1 5-2,-5 0-1,-10 0 0,-1-5 0,0 0 15,6 0 2,5 0 1,-5 5 0,-6-5 9,11 5-8,-5-5 8,-1 0-8,6 0 8,1 0 0,-7 0 0,6 5-8,12 0 8,-7-1 0,1-4 0,-1 0 0,12 0 0,0 5 0,5 0 0,0 5 0,0-5 0,11-5 0,0 5 0,6 0 0,-1-5 0,6 4 0,11-4 8,0 0-8,0 0 0,0 0 8,0 0-8,17 10 0,10-5 8,1 0-8,4 0 8,7 0-8,16 4 10,-6-4-2,-5 0-8,11 0 12,21 0 1,-4 0 0,-12 0 0,6-5 0,0 5-13,5-1 0,6 1 0,-6 0 0,0 0 0,6-5 0,5 5 0,6-5 0,-6-5 0,-5 5 0,-6 0 0,1-5 0,-6 0 9,-12 0-1,1-4 0,-11 4 0,-5 0-8,-1 5 0,-16-5 0,5 0 0,-10 0 10,-1 5 0,-5-5 0,-11 5 0,0 0-10,0 0 0,-16-9 0,-12-1 8,1 0-8,-12 0 0,1 6 0,-11-6 0,-12 0-8,-10 5-1,-11-5 0,-6 10 0,0-4-7,1-1-2,-7 0 0,7 5 0,4 0 5,1-5 1,-11 5 0,0 0 0,5 5 12,6-5-12,5 0 12,6 0-12,-1 5 12,6 0 0,6-1 0,11 1 0,-1 0 0,7 0 0,4 0 8,12 0-8,-1 0 21,-5 0 1,11-5 0,1 4 0,10 1-13,0 0-9,0-5 12,0 0-12,11 0 8,0 0-8,0 0 0,0 0 0,0 0 0,22 10 0,11-5 8,-6 0-8,6 0 0,5 4 0,1-9 0,5 10 0,-1-10 12,7 10-4,5-5 0,16 0-8,11-1 9,0 1-9,-16 5 0,11-5 9,5 0-9,-5 5 8,0-6-8,0 1 8,-1 0-8,7 0 8,4 5-8,-4-5 8,-7 4 5,1 1 1,-6-5 0,-5 0 0,-11 0 12,-6 0 2,1 0 1,-12-5 0,1 4-11,-12 1-2,0 0-1,-10 0 0,-1-10-5,-16 5-1,0 0 0,0 0 0,0 0-9,0 0 0,-22 5 0,-5-5 0,0 5 0,-17 0 0,-6-5 0,-4 5-11,-18 4 3,1-4 0,-11-5 0,-1 5 0,1 0 8,-6-5-13,6 5 5,0-5 8,5 0-12,-11 0 12,1-5-12,4 0 12,12-5 0,0 6 0,-12-1 0,7 0 0,10 0-11,6 0 11,-1 0-8,6 0 8,1-4 0,4 4 0,12-5 0,-1 5 0,1 0 0,0-5 11,10 1-11,1 4 12,10-5-12,-5 0 10,11 5-10,0 1 10,11 4-10,0-10 0,-5 0 0,5 5 0,16-9 0,-5 4 0,6 0 0,5 0 0,0-4-8,11 4 8,0-5 0,5 6 0,-11-1 0,17 5-11,6-5 11,4 5-8,1 0 8,11-4 0,0 4-9,5 0 9,6 0 0,0 5 0,-6 0 0,11-5 0,1 5 0,-1 0 0,-5 0-9,5 0 9,11 0 0,0 0 0,1 0 0,-1 0 9,-5 5-9,-6-5 0,0 0 0,-5 5-11,-6 0 11,-5 0 0,0 0 0,-6-1 0,-11 6 0,1-5 0,-12 0 0,-5 0 0,-11-5 10,-6 0-2,1 5-8,-17-5 12,0 0-12,0 0 0,-17 5 0,1-5 0,-17 4 0,6 1 0,-17-5-10,0 0 10,-5 0 0,-1 0 0,-5-5 0,-10 5 0,-18 0-8,-4 0 0,-12 0 0,-5 0 0,-1 5 8,1-5 12,-11 5-2,5-5-1,1 0-9,-1 0-12,-11 5 2,12-5 1,5 0 9,5 0-12,11 5 12,0-5-12,6 0 12,5 5 9,17-10-1,-6 5-8,0 5 0,11 0 0,23-5 0,-1 0 0,0 5 12,5 4-12,17-9 12,6 5-12,5-5 8,0 0-8,0 0 0,11 10 0,11 0 0,5-5 0,1 4 0,5 1 0,10 0 8,7-5-8,-1 0 9,11-1-9,-5 6 12,11-10-3,11 0-1,-6 0 0,0-5-8,6 5 0,16-5 0,-5 1 0,5-1 0,-10 0 0,10 5 0,0-10 0,11 5 0,-5-5 0,0 1 0,0-1 0,-1 5 0,-5-5 0,-10 1-9,-6-6 9,-1 5-54,-4-4-4,-1 4-1,0-5-795,6 5-159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0" timeString="2021-05-11T01:01:43.6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E21819F-731A-453E-9A7B-D2D5D59685CF}" emma:medium="tactile" emma:mode="ink">
          <msink:context xmlns:msink="http://schemas.microsoft.com/ink/2010/main" type="writingRegion" rotatedBoundingBox="33174,4815 33531,4815 33531,4971 33174,4971"/>
        </emma:interpretation>
      </emma:emma>
    </inkml:annotationXML>
    <inkml:traceGroup>
      <inkml:annotationXML>
        <emma:emma xmlns:emma="http://www.w3.org/2003/04/emma" version="1.0">
          <emma:interpretation id="{98C02BBF-3F59-4259-8FC4-8E5F1FB15D23}" emma:medium="tactile" emma:mode="ink">
            <msink:context xmlns:msink="http://schemas.microsoft.com/ink/2010/main" type="paragraph" rotatedBoundingBox="33174,4815 33531,4815 33531,4971 33174,49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8BFEB1-8AFF-4A3C-819E-3C535315F05E}" emma:medium="tactile" emma:mode="ink">
              <msink:context xmlns:msink="http://schemas.microsoft.com/ink/2010/main" type="line" rotatedBoundingBox="33174,4815 33531,4815 33531,4971 33174,4971"/>
            </emma:interpretation>
          </emma:emma>
        </inkml:annotationXML>
        <inkml:traceGroup>
          <inkml:annotationXML>
            <emma:emma xmlns:emma="http://www.w3.org/2003/04/emma" version="1.0">
              <emma:interpretation id="{02A7D6E2-6CF8-4D46-989D-631146177007}" emma:medium="tactile" emma:mode="ink">
                <msink:context xmlns:msink="http://schemas.microsoft.com/ink/2010/main" type="inkWord" rotatedBoundingBox="33174,4815 33531,4815 33531,4971 33174,4971"/>
              </emma:interpretation>
              <emma:one-of disjunction-type="recognition" id="oneOf0">
                <emma:interpretation id="interp0" emma:lang="en-AU" emma:confidence="0">
                  <emma:literal>&gt;</emma:literal>
                </emma:interpretation>
                <emma:interpretation id="interp1" emma:lang="en-AU" emma:confidence="0">
                  <emma:literal>.</emma:literal>
                </emma:interpretation>
                <emma:interpretation id="interp2" emma:lang="en-AU" emma:confidence="0">
                  <emma:literal>1</emma:literal>
                </emma:interpretation>
                <emma:interpretation id="interp3" emma:lang="en-AU" emma:confidence="0">
                  <emma:literal>`</emma:literal>
                </emma:interpretation>
                <emma:interpretation id="interp4" emma:lang="en-AU" emma:confidence="0">
                  <emma:literal>I</emma:literal>
                </emma:interpretation>
              </emma:one-of>
            </emma:emma>
          </inkml:annotationXML>
          <inkml:trace contextRef="#ctx0" brushRef="#br0">115 0,'0'0,"143"73,-83-24,-21-30,-39-4,-143-59,50 10,16 5,77 29,-44-20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05:49.551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1699 169 288,'0'0'25,"0"0"-25,0 0 0,0 0 0,0 0 437,0 0 83,0 0 16,0 0 3,0 0-420,0 0-84,-11 5-17,0-5-3,0 0-27,-5 0-4,-1 0-2,-5 0 0,-5-5-3,0 1-1,5-1 0,0 0 0,-17 5 10,6-5 3,6-5 0,0 10 0,-6-5 9,0 0 0,-6-4 10,6-1-10,-5 0 36,-6 5 0,-11 0 1,11 1 0,6-1-20,-11 0-4,-12 0-1,7 5 0,-7-5-3,6 5-1,1-5 0,-1 0 0,-6 5-8,12 0 0,0 0 0,5 0 0,-6 0 0,1 0 0,5 0 0,0 0 0,11 0 0,-5 0 0,5 10 0,6-5 0,5-5 0,0 10 0,0-10 0,0 9 8,11-9 0,0 5 0,0 0 0,11-5 0,0 0 5,0 0 1,17 15 0,-12-5 0,-5-10 3,16 14 1,23-4 0,5 0 0,0-5-3,5 4-1,6-4 0,0 5 0,5-5-2,0 0-1,1-5 0,10 0 0,11 5 8,-11-5 1,-5 4 1,6-4 0,4 0-1,7 0 0,-7 0 0,-4-4 0,-6-1-6,10 5-2,12-5 0,-11 0 0,-6 0-12,6 5 8,11-5-8,-12 5 0,1 0 13,-11-5-3,-6-4-1,1 9 0,-12-10-1,-5 10 0,-6-10 0,-5 5 0,-5 5-8,-1 0 0,-16-5 0,5 5 0,-5-5 0,0 5 0,-11 0 0,0 0 0,0 0-9,-11-9-4,-5 4-1,-1 0 0,-15 0 2,-1-5 0,0 5 0,-17 1 0,-4-1-21,-7-5-4,-16 5-1,12 0 0,4 0 23,-4-4 5,-12 4 1,0-5 0,11 10 9,0-5-12,-5 0 12,0 0-12,-6-4 12,6 9 0,16-5 0,-11 0 8,-5 5-8,5 5 0,11-5 0,0 5-8,6-1 8,5 1 0,6 0 0,-1 0 0,17 0 8,-5 5-8,-1-5 8,12 4-8,5 1 8,6-5-8,-6 5 8,5-5-8,6-5 10,0 0-2,0 0-8,11 9 12,0 6-12,11 0 9,11-6-9,0 1 8,0 0 1,5 4 0,17-4 0,0-5 0,-6 5 7,0 0 0,6-1 1,0 1 0,11 0-7,0-5-2,-11 4 0,5-9 0,-5 5-8,5-5 8,0 5-8,-5-5 8,0-5 0,0 5-8,0 0 12,-6-5-4,-10 1 4,4-1 1,7 5 0,-17-5 0,0 0-13,-11 0 0,-1 0 0,-4 0 0,-1 5 0,-10 0 0,-6 0 0,0 0 0,0 0 0,0 0 0,-17-14 0,-10 4 0,5 0 0,-16-4-16,-6 4 3,-11-5 1,-11 5 12,6 1-11,-1-1 11,1 5-10,-17-5 10,6 1 0,5 4-9,-10-5 9,-1 5 0,-6-5 0,1 5 0,11 1 0,5 4 0,-5-5-11,5 5 11,6 0-8,5 5 8,5-5 0,-4 0 8,4 0-8,1 4 0,11 1 0,-1-5 0,1 5 0,-1 0 0,12 0 0,10 0 0,1-5 0,0 5 0,5-5 0,11 0 0,0 0 0,0 0 0,0 0 0,16 14 0,6-4 0,11 5 0,0-1 9,0-4-1,5 5-8,6-6 8,0 1-8,0 0 0,5 0 0,0-5 15,12-1-4,5 1-1,-6 5 0,-5-10-2,5 5-8,6 5 12,0-10-4,-1 5-8,-4-1 0,-1-4 0,6 0-11,-6 0 35,1-4 6,-7 4 2,1-5 0,6 5-32,-12-5 0,-11 0 0,1 0-10,-1 5 18,-5 0 3,-6-5 1,-16 0 0,0 0-12,0 5 12,0-4-12,-11 4 12,0 0-21,-16-5-4,10 0-1,-16-5 0,-5 0-90,0 1-19,-17-1-3,0-5-1056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1T08:08:45.066"/>
    </inkml:context>
    <inkml:brush xml:id="br0">
      <inkml:brushProperty name="height" value="0.053" units="cm"/>
      <inkml:brushProperty name="color" value="#FF0000"/>
    </inkml:brush>
  </inkml:definitions>
  <inkml:traceGroup>
    <inkml:annotationXML>
      <emma:emma xmlns:emma="http://www.w3.org/2003/04/emma" version="1.0">
        <emma:interpretation id="{1BB073CC-8B49-49B4-BC49-8071EB1C71DD}" emma:medium="tactile" emma:mode="ink">
          <msink:context xmlns:msink="http://schemas.microsoft.com/ink/2010/main" type="writingRegion" rotatedBoundingBox="25741,13498 27143,13429 27243,15444 25841,15513"/>
        </emma:interpretation>
      </emma:emma>
    </inkml:annotationXML>
    <inkml:traceGroup>
      <inkml:annotationXML>
        <emma:emma xmlns:emma="http://www.w3.org/2003/04/emma" version="1.0">
          <emma:interpretation id="{7D122024-2575-4B40-A0EE-E3ADC107B3D0}" emma:medium="tactile" emma:mode="ink">
            <msink:context xmlns:msink="http://schemas.microsoft.com/ink/2010/main" type="paragraph" rotatedBoundingBox="26196,13457 26283,14330 25804,14378 25717,13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601F63-2DC5-4AAE-BED0-EC139B70EB12}" emma:medium="tactile" emma:mode="ink">
              <msink:context xmlns:msink="http://schemas.microsoft.com/ink/2010/main" type="line" rotatedBoundingBox="26196,13457 26283,14330 25804,14378 25717,13505"/>
            </emma:interpretation>
          </emma:emma>
        </inkml:annotationXML>
        <inkml:traceGroup>
          <inkml:annotationXML>
            <emma:emma xmlns:emma="http://www.w3.org/2003/04/emma" version="1.0">
              <emma:interpretation id="{04E99545-D2AB-4049-8D66-30A5AF5890A7}" emma:medium="tactile" emma:mode="ink">
                <msink:context xmlns:msink="http://schemas.microsoft.com/ink/2010/main" type="inkWord" rotatedBoundingBox="26196,13457 26283,14330 25804,14378 25717,13505"/>
              </emma:interpretation>
              <emma:one-of disjunction-type="recognition" id="oneOf0">
                <emma:interpretation id="interp0" emma:lang="en-AU" emma:confidence="0">
                  <emma:literal>As</emma:literal>
                </emma:interpretation>
                <emma:interpretation id="interp1" emma:lang="en-AU" emma:confidence="0">
                  <emma:literal>it</emma:literal>
                </emma:interpretation>
                <emma:interpretation id="interp2" emma:lang="en-AU" emma:confidence="0">
                  <emma:literal>A'</emma:literal>
                </emma:interpretation>
                <emma:interpretation id="interp3" emma:lang="en-AU" emma:confidence="0">
                  <emma:literal>of</emma:literal>
                </emma:interpretation>
                <emma:interpretation id="interp4" emma:lang="en-AU" emma:confidence="0">
                  <emma:literal>if</emma:literal>
                </emma:interpretation>
              </emma:one-of>
            </emma:emma>
          </inkml:annotationXML>
          <inkml:trace contextRef="#ctx0" brushRef="#br0">22939 13705 10456,'7'0'-264,"-2"0"192,-5 0 1,1 0-35,4 0 20,-4 0 9,4 0 10,-5-6-262,0 5-93,0-5 66,0 6 340,0 0 0,-5 0 0,-2 0 0</inkml:trace>
          <inkml:trace contextRef="#ctx0" brushRef="#br0" timeOffset="1">22951 13692 8512,'7'0'778,"0"0"-762,-3 0 83,-3-5-135,5 3 310,-6-3-302,0 5 414,0 0-449,-6 0 131,5 0-38,-5 0-5,6 0 115,0 0-141,-5 0 243,4 0-233,-5 0-18,6 0-89,0 0 136,0 5-155,0-3-42,0 9 47,0-4 1,0 1 34,0 0 1,0-4-74,0 5 136,0-7 1,0 9-120,0-2-55,0 2 198,0-5 0,-4 6 90,0-4 13,0 3-14,4 1-79,0 1-110,0-1 94,0 0 0,-2 1 15,-2-1-15,3 6 1,-5-4-71,6 2-72,0 4 22,0-6 0,0 8 6,0-6 0,0 2 1,0-1 29,0 3 0,0-2 0,0 0-227,0 0 169,0-4 40,0 9 1,0-9-24,0 3 1,0-2 39,0 1 0,0-2-8,0 3 1,0-4-583,0 0 397,0 5 0,-4-5 274,0 4 0,0 2 0,4 1 0</inkml:trace>
          <inkml:trace contextRef="#ctx0" brushRef="#br0" timeOffset="2">22839 14275 6169,'0'-7'0,"0"0"0,0 3-67,0 3 0,0-6 111,0 3 218,0 2-200,0-3-31,0-1 0,-1 5 11,-3-3 15,2 2-128,-3 2 126,5-5-56,0 4 41,0-5-21,0 6 0,0-1 82,0-3 8,0 2-51,0-3 3,0 5 840,0 0-818,0 5 0,0-2 1,1 4 208,3-2-231,-2 5 0,5-4 3,-3 2 0,-3 3 3,3-3 0,2-1 89,-2 1-77,6 1-16,-3 3 0,1-1-11,0-3 1,-4-2 119,5-6 1,-7 0-108,4 0 0,-5 0 21,3 0-75,-2 0 28,3 0 1,1-6-174,2-2 38,-2-3 0,5-1-212,-3-1 1,3-1 0,1-2-174,1-5 1,5 2 480,2-2 0,4-5 0,1-6 0</inkml:trace>
          <inkml:trace contextRef="#ctx0" brushRef="#br0" timeOffset="3">22653 13519 7976,'0'-7'-956,"0"1"886,0 6 446,0 0-309,0-5 0,2 3-236,2-2 170,-3 3 0,6 1 109,-3 0-74,-2 0 0,4 0 26,-1 0-9,-4 0-24,10 0 1,-4 4 9,5 0 1,-3 4-1,-1-4 0,0 1-41,5-5 1,-1 4-90,0 0 1,5 4 61,-1-4 1,1 2 35,-5-2 1,1-1 53,-1 5 1,-4-4-49,1 4 1,-1-5 9,4 8 0,-5-4 7,-3 5 1,2-3 161,-2-1 1,-1 0-28,-7 5 0,-3-1-156,-6 0 0,0 2 52,-4 3 1,-2-2-121,-6 6 0,0-1 108,0 5 1,-4 0 0,0 0 0,1-1-46,3 1 1,4 0-5,0 0 0,6 5 0,-3 2 0</inkml:trace>
        </inkml:traceGroup>
      </inkml:traceGroup>
    </inkml:traceGroup>
    <inkml:traceGroup>
      <inkml:annotationXML>
        <emma:emma xmlns:emma="http://www.w3.org/2003/04/emma" version="1.0">
          <emma:interpretation id="{EA38EEB4-29E1-4113-AD5F-A70C582152A2}" emma:medium="tactile" emma:mode="ink">
            <msink:context xmlns:msink="http://schemas.microsoft.com/ink/2010/main" type="paragraph" rotatedBoundingBox="25812,14744 27205,14676 27243,15444 25850,15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FDADEA-1FEC-400C-B0B4-0D8973BFFCFA}" emma:medium="tactile" emma:mode="ink">
              <msink:context xmlns:msink="http://schemas.microsoft.com/ink/2010/main" type="line" rotatedBoundingBox="25812,14744 27205,14676 27243,15444 25850,15513"/>
            </emma:interpretation>
          </emma:emma>
        </inkml:annotationXML>
        <inkml:traceGroup>
          <inkml:annotationXML>
            <emma:emma xmlns:emma="http://www.w3.org/2003/04/emma" version="1.0">
              <emma:interpretation id="{2F391650-E04C-4160-B660-824321DAE353}" emma:medium="tactile" emma:mode="ink">
                <msink:context xmlns:msink="http://schemas.microsoft.com/ink/2010/main" type="inkWord" rotatedBoundingBox="25812,14744 27205,14676 27243,15444 25850,15513"/>
              </emma:interpretation>
              <emma:one-of disjunction-type="recognition" id="oneOf1">
                <emma:interpretation id="interp5" emma:lang="en-AU" emma:confidence="0">
                  <emma:literal>[5-2)</emma:literal>
                </emma:interpretation>
                <emma:interpretation id="interp6" emma:lang="en-AU" emma:confidence="0">
                  <emma:literal>[552)</emma:literal>
                </emma:interpretation>
                <emma:interpretation id="interp7" emma:lang="en-AU" emma:confidence="0">
                  <emma:literal>(5-2)</emma:literal>
                </emma:interpretation>
                <emma:interpretation id="interp8" emma:lang="en-AU" emma:confidence="0">
                  <emma:literal>[52)</emma:literal>
                </emma:interpretation>
                <emma:interpretation id="interp9" emma:lang="en-AU" emma:confidence="0">
                  <emma:literal>[572)</emma:literal>
                </emma:interpretation>
              </emma:one-of>
            </emma:emma>
          </inkml:annotationXML>
          <inkml:trace contextRef="#ctx0" brushRef="#br0" timeOffset="11">22827 14771 8132,'-7'0'-2098,"0"-4"2286,3 0 1,1 0 296,-5 4-412,5 0 0,-8 0 168,3 0-264,2 0 139,-5 0 0,6 1-140,-3 3 1,-2-1 111,6 5 0,-2 1 11,2 3 0,1 0-9,-5 1 0,1 5-12,-1 2 1,-2 1 143,6 4 1,-4-3-141,4 7 1,-4-2-27,3 2 0,1-2-1,4 1 1,2-1-111,2-3 0,1 1 143,4 0 0,3-6 6,0-2 0,1-3-170,3-2 0,2-4-227,-1 1 1,1-7-135,-2 3 0,-2-4-83,3-1 520,-4 0 0,5-6 0,2-1 0</inkml:trace>
          <inkml:trace contextRef="#ctx0" brushRef="#br0" timeOffset="12">23025 14883 6969,'-6'0'-128,"-1"0"357,3 0 22,2 0-197,-9 0 1,8 4 118,-5 0-183,5 6 0,-6-8 103,5 7-25,-1-1 67,0 4-81,4 1 1,-5-1-84,6 1 0,1-5-5,4 0 1,-3-4 18,7 5 1,-1-5 39,4 4 1,-3-4-33,-1 4 1,4-5 12,5 1 1,-1-1-7,-3 1 1,-5-2 13,0 2 1,-4-3 10,5-1 64,-7 6 9,4-5 25,-6 4-71,0-5-104,0 0-3,-6 0 0,1 2-132,-3 2 0,-3-3 112,2 3 63,-2 3 1,-1-4-23,-1 5 1,5-5-34,0 1 0,0 2 67,-5-2 0,1 0 0,-1-4 0</inkml:trace>
          <inkml:trace contextRef="#ctx0" brushRef="#br0" timeOffset="13">23025 14784 8096,'6'6'-42,"1"0"135,5-6 1,-3 4 83,-1 0-483,0 0 0,3-2-338,-3 2 277,3-3 0,-5 6 95,2-3 272,-2-2 0,-1 3 0,2-5 0</inkml:trace>
          <inkml:trace contextRef="#ctx0" brushRef="#br0" timeOffset="14">23236 15032 6163,'7'0'150,"-1"0"-73,-6 0 6,0 0 115,5 0-117,-3 0 0,3 0 1,-1 1 11,0 3 1,2-2 107,-2 2-138,-3 3 0,6-2 13,-2 3 1,-4 3 86,3-2-84,-3 2 1,-1 1-129,0 0 0,0 1 112,0-1 1,-5 1-82,-3-1 1,1-4 0,-2 1 0,1-3-156,-4 3 0,4 0 49,-1-4 1,5 3-553,-4-4 481,5 6 195,-2-9 0,-1 4 0,-1-5 0</inkml:trace>
          <inkml:trace contextRef="#ctx0" brushRef="#br0" timeOffset="15">23398 15007 8073,'0'-7'-854,"0"1"1109,0 1 0,0 2-49,0-5 0,1 5-181,3-1 0,-1-2 37,5 2 1,-4 0-254,5 4 259,-1 0-159,4-5 0,1 3-86,-1-2 1,-4 3 64,1 1 1,-5 0-230,4 0 0,-4 0-112,4 0 453,-5 0 0,8-6 0,-4-1 0</inkml:trace>
          <inkml:trace contextRef="#ctx0" brushRef="#br0" timeOffset="16">23596 14796 8073,'13'0'-493,"-1"0"0,-4 0 613,1 0 1,-1 0 106,4 0-88,1 0 0,-1 0 8,0 0 1,-3 1-65,-1 4 0,-1-3-79,1 7-38,-2-1 0,-2 4 79,0 1 0,0-1-16,-4 0 0,-4 1 29,0-1 1,-6-1-17,2-2 0,1 2 23,-1-3 0,1-1-3,-1 1 0,1-5-6,2 1 14,4 3-186,-4-6 207,5 5-235,5-6 0,2 0-4,5 0 1,2 0-131,3 0 0,-3 0 130,2 0 1,-1 0-105,2 0 1,-3 0 36,2 0 0,-2-2 215,-2-2 0,6-3 0,2-5 0</inkml:trace>
          <inkml:trace contextRef="#ctx0" brushRef="#br0" timeOffset="17">23869 14684 8073,'7'0'-384,"-1"0"-396,-6 0 746,5 0 359,-4 0-155,10 0 0,-5 6-51,2 2 1,-1 3 0,-3 2 0,-1 0 64,5 4 1,-1-2 159,1 6 1,3-1-78,-2 5 1,2 0-95,1 0 0,-4 1-103,1 3 1,-2 1-26,1 3 0,3 7-128,-3-3 0,-2 3 176,-2-2 1,-3-5 23,-1 0 0,-5 0-452,-4 4 0,-13 0 335,-7 1 0,-16 4 0,-6 2 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3:08.732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-7-1 1152,'0'0'102,"0"0"-82,0 0-20,0 0 0,0 0 127,0 0 21,0 0 4,0 0 0,0 0-86,0 0-18,0 0-3,0 0-1,-4 4-24,4-4-4,0 0-2,0 0 0,0 0-14,0 0 0,13 0 0,0 4 0,5 0 8,-18-4 0,0 0-8,13 4 12,13-1 11,-13 1 1,-13-4 1,0 0 0,22 4-13,-4 4-4,-1 0 0,-3 0 0,-1-1-8,4-3 10,5 0-10,0 4 10,-4 0-10,-1-4 0,10 4 9,-5-5-9,-1 1 0,6 0 8,-5 4-8,4-4 0,-4 0 9,4 0-9,1 0 12,-5 0-12,4-4 18,-4 0-3,0 0-1,4 3 0,-4 1-6,4-4-8,5-4 11,-9 8-11,0-4 0,0 4 0,-5-4 0,5 4 0,-8 4-21,3-4-11,-4-4-3,0 0-591,1 4-118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33:09.838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30-1 864,'0'0'38,"0"0"8,0 0-37,0 0-9,0 0 0,0 0 0,-4 4 155,-5 0 29,0 4 5,9-8 2,0 0-149,0 0-30,0 0-12,0 0 11,-9 8-34,9-8-6,0 0-2,0 0 0,0 0 7,0 0 2,0 0 0,0 0 0,0 0 22,0 0 0,0 0 0,0 0 0,0 0 13,0 0 7,0 0 2,0 0 0,5 7 19,4 1 4,-1-4 1,1 0 0,-9-4 1,13 4 0,-4-4 0,4 4 0,-4 0-4,4 0-1,-4-4 0,4 4 0,-4-1-6,4-3-2,5 4 0,-5 0 0,0-4-8,0 4-2,5 0 0,-5-4 0,4 4-3,-4-4-1,5 8 0,4-4 0,0-8-2,-5 4-1,10 4 0,-5 0 0,4-1-4,0-3-1,-4 0 0,5 4 0,-1 0-3,-4-4-1,4 0 0,0 4 0,1-4 0,-1 0 0,-4 0 0,0 0 0,0 0 0,0 4 0,0 0 0,0-4 0,0 4 0,-5 0 0,1 0 0,-1 3 0,5-3 4,-4 0 0,-1 4 0,1-4 0,4 0-2,-5 0 0,1 0 0,0 0 0,3-4-1,1 3 0,-4 1 0,-1 0 0,1-4-9,0 8 8,-1 0-8,-4 0 8,9-4-8,-4 3 12,-1 1-12,1-4 12,-5 4-12,5-4 0,-5 4-12,4 3 12,-4-3-45,1-4-2,-1 4 0,0 0-1049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5:0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1610 9296 0 0,'0'0'8530'0'0,"0"1"-7885"0"0,0 8 4002 0 0,0-10-4318 0 0,0-4-225 0 0,1 1-1 0 0,0 0 0 0 0,0 0 0 0 0,0 0 1 0 0,0 0-1 0 0,1 0 0 0 0,-1 0 1 0 0,4-5-1 0 0,5-17 118 0 0,-5 12-68 0 0,13-25 0 0 0,-12 24-34 0 0,9-12 100 0 0,2 1 0 0 0,21-27 1 0 0,-33 46-192 0 0,-3 5-28 0 0,0-1 0 0 0,-1-1 0 0 0,1 1 0 0 0,0 0 0 0 0,-1 0 1 0 0,0-1-1 0 0,1 1 0 0 0,-2 0 0 0 0,1-1 0 0 0,0 0 0 0 0,0-5 0 0 0,2-9-43 0 0,-3 16 42 0 0,1-1 0 0 0,0 1 0 0 0,0-1-1 0 0,0 1 1 0 0,0 0 0 0 0,0-1 0 0 0,1 1-1 0 0,-1 0 1 0 0,1 0 0 0 0,0 0 0 0 0,3-4-1 0 0,11-15 5 0 0,-8 4 8 0 0,-3 6 26 0 0,1 0 0 0 0,0 0 0 0 0,1 0-1 0 0,7-10 1 0 0,-9 15-2 0 0,-1 0 0 0 0,0 0 1 0 0,0-1-1 0 0,3-9 0 0 0,-4 9-13 0 0,1-1 0 0 0,0 1 0 0 0,0 0-1 0 0,6-7 1 0 0,16-18-16 0 0,51-48-1 0 0,-74 77 2 0 0,0 0 0 0 0,-1 0 0 0 0,1 0-1 0 0,-1 0 1 0 0,0 0 0 0 0,0 0 0 0 0,3-6 0 0 0,-4 6-6 0 0,0 1 0 0 0,0 0-1 0 0,1-1 1 0 0,-1 1 0 0 0,0 0 0 0 0,1 0 0 0 0,0 0-1 0 0,0 0 1 0 0,-1 0 0 0 0,5-3 0 0 0,6-3 39 0 0,-10 7-32 0 0,0-1-1 0 0,0 1 0 0 0,0-1 1 0 0,0 1-1 0 0,0 0 0 0 0,0 0 1 0 0,1 0-1 0 0,-1 0 0 0 0,0 0 1 0 0,1 0-1 0 0,-1 1 1 0 0,4-1-1 0 0,-5 1-5 0 0,-1 0-1 0 0,0 0 1 0 0,1-1 0 0 0,-1 1 0 0 0,1 0 0 0 0,-1 0 0 0 0,1 0-1 0 0,-1 0 1 0 0,0 0 0 0 0,1-1 0 0 0,-1 1 0 0 0,1 0-1 0 0,-1 0 1 0 0,0-1 0 0 0,1 1 0 0 0,-1 0 0 0 0,0-1-1 0 0,1 1 1 0 0,-1 0 0 0 0,0-1 0 0 0,0 1 0 0 0,1-1 0 0 0,-1 1-1 0 0,0 0 1 0 0,0-1 0 0 0,0 1 0 0 0,1-1 0 0 0,-1 0-1 0 0,0 1 2 0 0,0 0-1 0 0,0-1 0 0 0,0 1 0 0 0,0 0 1 0 0,0-1-1 0 0,1 1 0 0 0,-1 0 0 0 0,0-1 1 0 0,0 1-1 0 0,0 0 0 0 0,1 0 0 0 0,-1-1 1 0 0,0 1-1 0 0,0 0 0 0 0,1 0 0 0 0,-1-1 1 0 0,0 1-1 0 0,0 0 0 0 0,1 0 0 0 0,-1 0 1 0 0,0-1-1 0 0,1 1 0 0 0,-1 0 0 0 0,0 0 1 0 0,1 0-1 0 0,0 0 0 0 0,8 0 10 0 0,24 5-12 0 0,-25 1 0 0 0,3 3 0 0 0,-8-8 0 0 0,-1 1 0 0 0,0 0 0 0 0,0-1 0 0 0,0 1 0 0 0,0 0 0 0 0,-1 0 0 0 0,3 3 0 0 0,2 4 22 0 0,0 0-1 0 0,5 13 0 0 0,-3-6-21 0 0,-4-13 0 0 0,-1 1 0 0 0,12 47 0 0 0,13 21 0 0 0,-5-36 0 0 0,-13-15 0 0 0,-6-18 0 0 0,0 0 0 0 0,10 15 0 0 0,-11-14 0 0 0,-1 0 0 0 0,1 0 0 0 0,0-1 0 0 0,0 1 0 0 0,0-1 0 0 0,1 0 0 0 0,-1 0 0 0 0,1 0 0 0 0,-1-1 0 0 0,5 3 0 0 0,-6-4 0 0 0,0 0 0 0 0,0-1 0 0 0,0 1 0 0 0,0 0 0 0 0,0 0 0 0 0,-1 0 0 0 0,1 1 0 0 0,0-1 0 0 0,-1 0 0 0 0,3 2 0 0 0,-3-1 6 0 0,1-1 1 0 0,0 0-1 0 0,0 1 0 0 0,-1-1 0 0 0,1 0 1 0 0,0 0-1 0 0,0 0 0 0 0,0 0 0 0 0,0-1 0 0 0,1 1 1 0 0,1 0-1 0 0,11 3 37 0 0,-6-3-19 0 0,0 0 0 0 0,-1-1 1 0 0,1 0-1 0 0,0 0 0 0 0,-1-1 1 0 0,17-4-1 0 0,-7-1 39 0 0,7-3-48 0 0,27-13-1 0 0,-43 18 3 0 0,-1 0-1 0 0,0-1 1 0 0,0 0-1 0 0,0 0 0 0 0,-1-1 1 0 0,0 0-1 0 0,0 0 1 0 0,6-8-1 0 0,47-58 231 0 0,92-147-1 0 0,-124 167-234 0 0,-13 23 19 0 0,22-31 1 0 0,-12 21-32 0 0,32-65 0 0 0,-22 43 0 0 0,-5 11 0 0 0,-3 4 22 0 0,16-33 396 0 0,-4 1-482 0 0,-31 62-31 0 0,14-19 1 0 0,1-4 19 0 0,1 0 73 0 0,-13 21 6 0 0,0-1 1 0 0,13-33-1 0 0,-22 47 42 0 0,1 0 0 0 0,0 0 0 0 0,-1 1 0 0 0,1-1 0 0 0,6-6 0 0 0,-2 2 20 0 0,-6 8-272 0 0,-1-6-2629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5:0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9216 0 0,'0'0'5842'0'0,"1"2"-4899"0"0,1 1-282 0 0,-1 1 0 0 0,1-1 0 0 0,0 0 0 0 0,0 0 0 0 0,4 4 0 0 0,-3-3-355 0 0,0 0-1 0 0,0 1 0 0 0,0-1 1 0 0,-1 0-1 0 0,3 8 0 0 0,-2-7-67 0 0,-2-2-129 0 0,0 0 0 0 0,1 0 0 0 0,-1 1 0 0 0,0-1 0 0 0,-1 0-1 0 0,2 6 1 0 0,0-6 179 0 0,0 0-209 0 0,1 0 0 0 0,-1 0 0 0 0,0-1 0 0 0,1 1-1 0 0,-1 1 1 0 0,-1-1 0 0 0,1 0 0 0 0,0 0 0 0 0,1 6-1 0 0,10 36 575 0 0,-11-34-519 0 0,5 32 209 0 0,-1 30 51 0 0,-1-49-186 0 0,-4-22-72 0 0,0-1-30 0 0,13 12 382 0 0,-12-12-354 0 0,11 2 140 0 0,-7-2-200 0 0,0-1 0 0 0,1 0 0 0 0,-1-1 1 0 0,0 0-1 0 0,1 0 0 0 0,-1 0 1 0 0,0-1-1 0 0,10-4 0 0 0,11-2-16 0 0,-17 5-28 0 0,-1 0 0 0 0,1-1 0 0 0,0-1 0 0 0,-1 1 1 0 0,0-2-1 0 0,13-9 0 0 0,23-13-9 0 0,83-27-152 0 0,-73 32-2126 0 0,-30 12-6826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29.643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483 47 288,'-5'19'12,"5"-19"4,0 12-16,-4 4 0,-1-1 0,1 1 0,0 7 372,4-3 72,0-1 15,-5 5 2,5-5-347,-4 12-70,8 0-13,-8 1-3,-1 11-28,5-1 0,-4 13-14,4 0 5,-9 7-10,5 0-1,-5 9-1,0-5 0,1 4-2,-1 0 0,-4 4 0,0-3 0,-5-1 23,0-4-9,1 0 9,-1-7 0,1-8 0,-5-5 12,0-7 0,4-4 0,1-7 16,-1-5 4,1-7 0,4-5 0,-1 1-6,-3-12-1,-1-4 0,5-11 0,0-5-25,-5-7 0,-4-12 0,9-4 0,9-8 0,-5-3 0,9-13-12,-4 1 12,-1 0-9,5 0 9,-4-5 0,8 1 0,1-4 0,-5 4 0,9-4 0,4 0 0,-5 3 0,10 5 0,-5 0 0,5 7 0,-5 1 0,4 7 14,1 4-4,0 1-1,-1 7 3,1 7 1,-1 1 0,-4 8 0,5 7-1,-5 1-1,0 11 0,5 4 0,-5 7-11,0 5 0,5 8 0,4 3 0,-9 12 0,4 4 0,-4 4 0,1 8 8,-1 3-8,-4 13 0,-1 3 0,5 4 0,-4 0 0,-4 4 10,-1-8-10,-4 4 10,0-3 6,0-1 2,-4 0 0,-1-8 0,1 1-1,-5-9 0,5 1 0,-5-12 0,0-4 7,0-4 2,1-12 0,3-3 0,-4-8-2,1-5 0,8-7 0,-9-7 0,-4-13-24,4-7 0,0-12 0,0-8 0,5-8 0,-5-3 0,0-5 0,5-7 0,4-4-9,-4-4-1,-1 0 0,5-4 0,0-4 10,5 8 0,-1 4 8,0 4-8,5 8 12,-4 3-1,-1 5-1,5 3 0,-5 4 2,5 8 1,0 8 0,0 4 0,-1 3-5,-3 9-8,-1 3 11,5 8-11,-9 4 11,9 8-11,-1 4 10,-3 7-10,4 4 9,-5 9-9,0 3 8,5 4-8,-9 11 8,4 1-8,1 8 8,-1 3-8,-4 8 8,0 0-8,0 8 0,-4-7 8,-1 3-8,-3-8 12,-1 0-12,0-7 12,0-5-12,1-3 10,-1-8-10,0-4 10,5-12 1,-5-3 0,5-9 0,-5-7 0,9-8-3,0 0 0,-9-8 0,0-7 0,0-13-8,1-7-11,3-4 3,-4-11 0,5-1 8,-5-11-13,9-1 5,-4-7 8,4-4-9,4 0 9,-4 7 0,5 5 0,-1 4 0,0 7 0,5 0 0,-4 4 0,-1 8 0,5 4 0,-5 8 0,5 4 0,-5 3 0,-4 4 14,9 5-4,-4 7-1,-5 4-9,0 0 0,13 12 9,-5 7-9,-3 8 0,-1 5 9,1 7-9,-5 7 0,0 1 8,0 12-8,-5 7 0,5 4 0,-9-4 10,5 9-10,0-5 8,-5-4-8,0 0 15,0-3-3,5-9 0,-5 1 0,5-8 5,-5-8 1,5-4 0,-1-8 0,-4-7-6,5-9 0,0 1-1,4-12 0,-9-4-11,5-11 0,-5-9 0,4-7 0,-3-8 0,3-8-14,1-4 3,-1-7 1,1-4 10,8-9-12,-4-3 12,9 4-12,-4 0 12,3 0 0,1 7-9,4 1 9,-4 11 0,0 4 0,0 1 0,4 7 0,4 3 0,-3 9 0,-6 4 0,1 3 0,0 9 0,0 7 0,4 0 0,-4 8 0,-1 7 0,1 5 0,4 7 8,-8 9-8,-1-1 8,0 12-8,1 0 8,-1 11-8,-8 5 8,4 7-8,-5 8 8,-3-4-8,3 8 9,-8-8-9,0-3 10,0-1-10,0-7 16,-5-5-4,5-7 0,-5-8 0,5-8-2,0-7-1,4-5 0,-4-11 0,0-8-9,0-8 0,0-8 0,-1-7 0,1-4 0,5-8-17,-1-4 4,0 0 1,0-4 12,0 0-12,1-4 12,8 0-12,-5 0 12,5 1 0,0-1 0,0 0-9,9 4 9,-5 0 0,5 4 0,0 4 0,0 4 0,0 0 0,-1 3 0,1 9 0,0-1 0,0 9 0,-1-1 10,1 8-10,-9 4 13,0 0-3,9 0-1,4 8 0,-4 4 0,0 3 0,-5 5 0,5 7 0,-5 4-9,5 8 12,-9 8-12,0 4 12,0 7-12,0 1 12,0 7-12,-9-4 12,5 1-12,-5 3 0,0 4 9,-4 1-9,0-1 0,0-12 0,4-3 0,-4-8 0,4-4 0,-4-8 9,4-8-9,0-4 0,5-7 12,0-4-12,-5-9 12,9-3-12,-9-3 10,5-9-10,-1-8 8,1-7-8,-1-8 0,5-4 0,5-8 0,-5-7 0,9 3-8,-1-4 8,1 1 0,0-1 0,0 4 0,4-3 0,0 3 0,0-3 0,0 3 0,5 4 0,-5 0 0,0 8 0,5 4 0,-5 8 0,0 3 0,0 5 0,-4 3 12,0 5-2,-5 7-1,-4 4 0,5-4 5,-1 4 1,5 8 0,-5-1 0,-4 5-3,0 8-1,5 7 0,-5 4 0,0 4-11,-5 4 8,1 8-8,-1 4 8,1-1-8,0 5 0,-5 7 0,0 5 8,-4 3-8,4-4 0,-4 1 0,4-5 0,5 0 0,-1-11 0,1 0 0,0-12 0,4-4 0,-5-4 0,10-8 0,-5-3 0,4-8-24,0-1 0,-4-11 0,0 0 0,14-8-102,-6-7-21,6-16-4,-1-16-1103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5:0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3224 0 0,'0'0'2413'0'0,"0"2"-1257"0"0,-1 1-651 0 0,0 0 0 0 0,0-1 0 0 0,0 1 0 0 0,-1 0-1 0 0,1 0 1 0 0,0-1 0 0 0,-1 1 0 0 0,0-1 0 0 0,0 1 0 0 0,0-1 0 0 0,0 0 0 0 0,0 0-1 0 0,0 0 1 0 0,-4 3 0 0 0,0 1 151 0 0,-1 0 472 0 0,1-1 1 0 0,-1 0-1 0 0,0 0 0 0 0,-16 7 0 0 0,8-4-425 0 0,2 5 336 0 0,2-6-496 0 0,9-5-412 0 0,-1 0 0 0 0,1-1 0 0 0,-1 1 0 0 0,0-1 0 0 0,0 0 0 0 0,1 1-1 0 0,-5 0 1 0 0,-7 2 192 0 0,0 1 0 0 0,-16 9 0 0 0,-9 2 20 0 0,-20 6 116 0 0,48-16-401 0 0,8-4-45 0 0,1-1 1 0 0,0 0 0 0 0,-1 1 0 0 0,1-1 0 0 0,-1 0 0 0 0,1-1 0 0 0,-1 1 0 0 0,-3 0 0 0 0,-16 7 4 0 0,18-6-11 0 0,0 0 0 0 0,-1 0 0 0 0,1-1 0 0 0,0 1 1 0 0,-8 0-1 0 0,11-2-119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5:1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10136 0 0,'0'0'13319'0'0,"0"2"-12697"0"0,-1 29 492 0 0,0-12-716 0 0,1-1-1 0 0,3 25 0 0 0,-2-9-98 0 0,-1-27-280 0 0,0 0 1 0 0,0 0-1 0 0,1-1 1 0 0,0 1 0 0 0,2 8-1 0 0,4 23 59 0 0,-5-27-60 0 0,0-1 1 0 0,4 13 0 0 0,-3-13-6 0 0,1 1-84 0 0,0 0 0 0 0,1 0 1 0 0,9 16-1 0 0,-7-13-95 0 0,5 7-1097 0 0,4-11-204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5:1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4144 0 0,'0'0'11720'0'0,"2"0"-11370"0"0,0 0-252 0 0,0 1 0 0 0,-1-1-1 0 0,1 1 1 0 0,0 0 0 0 0,0 0 0 0 0,0-1-1 0 0,-1 1 1 0 0,1 1 0 0 0,0-1 0 0 0,-1 0-1 0 0,1 0 1 0 0,-1 0 0 0 0,0 1 0 0 0,1-1-1 0 0,-1 1 1 0 0,0-1 0 0 0,0 1 0 0 0,0 0-1 0 0,0-1 1 0 0,0 1 0 0 0,0 0 0 0 0,0 0-1 0 0,0 2 1 0 0,3 6 158 0 0,0 1 0 0 0,5 20-1 0 0,-6 6 140 0 0,-2-11-190 0 0,2 38-52 0 0,-4-42-95 0 0,5 33-1 0 0,3 11 43 0 0,4 41 156 0 0,-8-75-170 0 0,1 36-1 0 0,2-1 25 0 0,-5-57-103 0 0,21 127 121 0 0,-8-92-75 0 0,0 1-42 0 0,-10-29-3 0 0,0-1 0 0 0,1 1-1 0 0,1-1 1 0 0,0 0-1 0 0,1 0 1 0 0,13 21 0 0 0,-16-33-1 0 0,5 17 7 0 0,-9-21-11 0 0,0 1 1 0 0,1 0-1 0 0,-1-1 0 0 0,0 1 0 0 0,1 0 1 0 0,-1-1-1 0 0,0 1 0 0 0,1-1 1 0 0,-1 1-1 0 0,1-1 0 0 0,-1 1 1 0 0,1-1-1 0 0,-1 1 0 0 0,1-1 0 0 0,-1 1 1 0 0,2-1-1 0 0,2 4 5 0 0,16 18 48 0 0,-13-17-60 0 0,-1-2 16 0 0,18 12 52 0 0,-23-14-61 0 0,0-1 0 0 0,-1 1 0 0 0,1 0 0 0 0,0 0 0 0 0,0-1-1 0 0,-1 1 1 0 0,1 0 0 0 0,0-1 0 0 0,0 1 0 0 0,0-1 0 0 0,0 1 0 0 0,0-1 0 0 0,0 1 0 0 0,0-1 0 0 0,0 0-1 0 0,0 1 1 0 0,0-1 0 0 0,2 0 0 0 0,0 0 6 0 0,-3 1-7 0 0,1-1 1 0 0,-1 0-1 0 0,1 0 1 0 0,0 0-1 0 0,-1 0 0 0 0,1 0 1 0 0,-1 0-1 0 0,1 0 1 0 0,-1 0-1 0 0,1 0 0 0 0,-1 0 1 0 0,1-1-1 0 0,-1 1 1 0 0,1 0-1 0 0,-1 0 0 0 0,1 0 1 0 0,-1-1-1 0 0,1 1 1 0 0,-1 0-1 0 0,0 0 0 0 0,1-1 1 0 0,0 1-1 0 0,1-2 7 0 0,80-13 300 0 0,-68 13-263 0 0,-12 2-35 0 0,1 0 0 0 0,-1 0 0 0 0,0-1 0 0 0,1 1 0 0 0,-1-1 0 0 0,4-1 0 0 0,72-30 249 0 0,-19-3-99 0 0,-43 26-139 0 0,1 0-1 0 0,23-9 0 0 0,-38 17-21 0 0,0 0 0 0 0,0 0 0 0 0,0 0 0 0 0,-1-1 0 0 0,1 1 0 0 0,-1 0 0 0 0,1-1 0 0 0,-1 1 0 0 0,1-1 0 0 0,-1 1 0 0 0,2-4 0 0 0,-1 3 0 0 0,-1 0 0 0 0,1 0 0 0 0,-1 0 0 0 0,1 0 0 0 0,0 0 0 0 0,0 0 0 0 0,2-1 0 0 0,52-25-1 0 0,-36 19 7 0 0,20-13 0 0 0,-36 19 11 0 0,3-2-8 0 0,1 0 1 0 0,0 1-1 0 0,0 0 1 0 0,14-5-1 0 0,-18 8 3 0 0,-1-1 0 0 0,1 1 0 0 0,-1-1 0 0 0,1 0 0 0 0,-1 0 0 0 0,6-5 0 0 0,10-6 32 0 0,-5 5-4 0 0,11-6-27 0 0,-21 13-13 0 0,-3 1 0 0 0,20-13 0 0 0,-17 10 1 0 0,5 0-1 0 0,5-3 10 0 0,0 3 33 0 0,2 0-20 0 0,-7 1-1 0 0,-8 1-19 0 0,1 0-1 0 0,-1 0 1 0 0,0 0 0 0 0,1-1-1 0 0,-1 1 1 0 0,1 1 0 0 0,-1-1-1 0 0,1 0 1 0 0,0 0 0 0 0,3 0-1 0 0,-2-1-2 0 0,0 1 0 0 0,20 2 0 0 0,35-1 0 0 0,-53 0 1 0 0,-5 0-1 0 0,1 0 0 0 0,-1 0 0 0 0,0-1 0 0 0,1 1 0 0 0,-1 0 0 0 0,1 1 0 0 0,-1-1-1 0 0,1 0 1 0 0,-1 0 0 0 0,0 0 0 0 0,1 0 0 0 0,-1 0 0 0 0,1 0 0 0 0,-1 0 0 0 0,0 1 0 0 0,1-1 0 0 0,-1 0 0 0 0,0 0-1 0 0,1 0 1 0 0,0 1 0 0 0,21 13 12 0 0,-3-9 33 0 0,-17-5-45 0 0,0 1 1 0 0,0-1-1 0 0,1 1 0 0 0,-1 0 1 0 0,0-1-1 0 0,0 1 1 0 0,0 0-1 0 0,0 0 1 0 0,0 0-1 0 0,0 0 0 0 0,0 1 1 0 0,0-1-1 0 0,0 1 1 0 0,-1-1-1 0 0,1 1 1 0 0,-1-1-1 0 0,1 1 0 0 0,-1 0 1 0 0,3 3-1 0 0,16 15 22 0 0,-16-17-16 0 0,-1 0-1 0 0,1 0 0 0 0,-1 0 0 0 0,0 0 1 0 0,0 0-1 0 0,-1 1 0 0 0,1 0 0 0 0,-1-1 1 0 0,3 6-1 0 0,5 13 39 0 0,-3-6-40 0 0,0-1 0 0 0,-2 1 0 0 0,1 0 0 0 0,4 28 0 0 0,-8-33 15 0 0,0 1 1 0 0,1 0-1 0 0,6 15 0 0 0,-5-14 28 0 0,6 25 0 0 0,9 52 102 0 0,-11-40 0 0 0,18 60 1 0 0,-23-94-108 0 0,0-1 0 0 0,1 18 0 0 0,-2-19 4 0 0,-1-1 1 0 0,2 1-1 0 0,4 15 1 0 0,5 7 140 0 0,-8-21-184 0 0,1 1-1 0 0,9 17 0 0 0,-13-29-5 0 0,1-1 1 0 0,-1 1-1 0 0,0 0 0 0 0,0 0 0 0 0,1 6 1 0 0,2 13 2 0 0,0-9 34 0 0,-1 0-1 0 0,-1 0 1 0 0,-1 0 0 0 0,1 24-1 0 0,5 18 47 0 0,-2-29-80 0 0,-4-20 0 0 0,1 0 0 0 0,-1 0 0 0 0,0 7 0 0 0,0 8 57 0 0,1 1 0 0 0,10 41-1 0 0,-5-29-26 0 0,-5-26-30 0 0,0 1 0 0 0,0 0 0 0 0,0 0 0 0 0,1 0 0 0 0,0 0 0 0 0,8 16 0 0 0,-10-25 0 0 0,-1 1 0 0 0,1 0 0 0 0,0 0 0 0 0,-1-1 0 0 0,1 1 0 0 0,-1 0 0 0 0,0 0 0 0 0,1-1 0 0 0,-1 1 0 0 0,0 0 0 0 0,0 2 0 0 0,0-2 0 0 0,0 1-6 0 0,0 0 0 0 0,0-1 0 0 0,0 1 0 0 0,1 0 0 0 0,-1 0 0 0 0,1 0 0 0 0,0-1 0 0 0,0 1 0 0 0,0 0 0 0 0,0-1 0 0 0,2 4 0 0 0,1 2-339 0 0,-3 0-1979 0 0,8-14 1305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5:1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10592 0 0,'0'0'12551'0'0,"2"1"-12191"0"0,2 1-214 0 0,-2-2-109 0 0,-1 1-1 0 0,0-1 1 0 0,1 1 0 0 0,-1-1 0 0 0,0 1 0 0 0,1 0-1 0 0,-1 0 1 0 0,0-1 0 0 0,0 1 0 0 0,0 0 0 0 0,1 0-1 0 0,-1 0 1 0 0,0 0 0 0 0,0 0 0 0 0,-1 1 0 0 0,1-1-1 0 0,1 2 1 0 0,-1-2 12 0 0,0 1-1 0 0,0-1 1 0 0,0 0-1 0 0,0 1 0 0 0,0-1 1 0 0,0 0-1 0 0,0 0 1 0 0,0 0-1 0 0,1 1 1 0 0,-1-1-1 0 0,0-1 0 0 0,1 1 1 0 0,-1 0-1 0 0,3 1 1 0 0,-1-1-7 0 0,0 1 0 0 0,-1-1 1 0 0,0 1-1 0 0,1-1 0 0 0,-1 1 0 0 0,0 0 0 0 0,0 0 1 0 0,2 2-1 0 0,2 3 42 0 0,1 0 1 0 0,0-1-1 0 0,0 0 1 0 0,1 0-1 0 0,0 0 1 0 0,0-1-1 0 0,0 0 1 0 0,0-1-1 0 0,1 0 1 0 0,11 4-1 0 0,8 2 0 0 0,-20-7-50 0 0,-1-1 0 0 0,1 1 0 0 0,13 1 0 0 0,6 4 64 0 0,-26-8 59 0 0,1 0-92 0 0,10 1-28 0 0,-9-1 11 0 0,1 0-1 0 0,0 0 1 0 0,-1 0 0 0 0,1 0-1 0 0,0 0 1 0 0,-1-1-1 0 0,1 1 1 0 0,0-1 0 0 0,-1 0-1 0 0,1 0 1 0 0,-1 0 0 0 0,5-3-1 0 0,13-9 136 0 0,-17 11-152 0 0,1-1 0 0 0,-1 1 1 0 0,0-1-1 0 0,0 0 0 0 0,0 0 0 0 0,-1-1 1 0 0,1 1-1 0 0,2-5 0 0 0,18-22-123 0 0,45-65 847 0 0,-63 85-1119 0 0,0 0-1 0 0,-1 0 0 0 0,-1-1 0 0 0,0 1 0 0 0,0-1 0 0 0,-1 0 0 0 0,0 0 0 0 0,1-12 0 0 0,-3 1-8805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5:1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4144 0 0,'0'0'1710'0'0,"-6"1"3921"0"0,4 3-6020 0 0,-5 2 4338 0 0,6-5-3187 0 0,-1 0 0 0 0,1 1 0 0 0,-1-1 0 0 0,1 1-1 0 0,-1-1 1 0 0,1 1 0 0 0,0-1 0 0 0,-2 4 0 0 0,1 1-541 0 0,1-5-179 0 0,1 1-1 0 0,-1-1 0 0 0,1 0 1 0 0,-1 0-1 0 0,1 0 0 0 0,-1 1 1 0 0,0-1-1 0 0,0 0 0 0 0,1 0 1 0 0,-1 0-1 0 0,0 0 0 0 0,0 0 1 0 0,0 0-1 0 0,0-1 0 0 0,0 1 1 0 0,-2 1-1 0 0,0 0 25 0 0,0 1 0 0 0,0 0 0 0 0,0-1 0 0 0,1 1-1 0 0,0 0 1 0 0,-1 0 0 0 0,1 1 0 0 0,0-1 0 0 0,-1 5 0 0 0,-6 6 144 0 0,6-9-139 0 0,0 1-1 0 0,0 0 1 0 0,1 0-1 0 0,-3 9 1 0 0,-8 16-16 0 0,12-29-49 0 0,0 0-1 0 0,-1 0 0 0 0,1 0 0 0 0,-1 0 0 0 0,1 0 1 0 0,-1-1-1 0 0,0 1 0 0 0,0-1 0 0 0,0 1 1 0 0,0-1-1 0 0,0 0 0 0 0,-3 2 0 0 0,3-2 1 0 0,0 1 0 0 0,0-1 0 0 0,0 0 1 0 0,0 1-1 0 0,0-1 0 0 0,0 1 0 0 0,1 0 0 0 0,-1 0 0 0 0,0-1 0 0 0,1 1 0 0 0,0 0 0 0 0,-1 0 0 0 0,1 1 0 0 0,0-1 0 0 0,0 0 1 0 0,-1 3-1 0 0,-4 8-18 0 0,5-12-89 0 0,15 3-4655 0 0,-11-3 2781 0 0,10-10-2144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5:1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13704 0 0,'4'0'5987'0'0,"-2"1"-5610"0"0,0 0-1 0 0,-1 0 0 0 0,1 0 0 0 0,0 0 0 0 0,-1 1 0 0 0,1-1 0 0 0,-1 1 0 0 0,0-1 0 0 0,3 4 1 0 0,4 11 388 0 0,-7-14-652 0 0,0 1-1 0 0,0-1 1 0 0,0 1-1 0 0,1-1 1 0 0,-1 0-1 0 0,1 0 1 0 0,-1 0 0 0 0,4 4-1 0 0,25 21 1071 0 0,-27-25-1095 0 0,0 1 1 0 0,-1-1-1 0 0,1 1 0 0 0,-1 0 1 0 0,2 3-1 0 0,-1-3-20 0 0,-1 1 1 0 0,0-1-1 0 0,1 0 0 0 0,5 4 1 0 0,25 22 345 0 0,-24-21-253 0 0,0 0 0 0 0,16 11 0 0 0,-22-16-165 0 0,0-1 0 0 0,0 1 0 0 0,-1 0-1 0 0,1-1 1 0 0,0 1 0 0 0,2 4 0 0 0,-4-5-55 0 0,0-1 0 0 0,1 0 1 0 0,-1 0-1 0 0,1 1 0 0 0,-1-1 1 0 0,1 0-1 0 0,-1-1 0 0 0,1 1 0 0 0,0 0 1 0 0,-1 0-1 0 0,1-1 0 0 0,2 1 1 0 0,4 3-1219 0 0,-4-3-198 0 0,10 5-69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20:26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D1C547-02AD-4F56-88B7-283F59BBBF39}" emma:medium="tactile" emma:mode="ink">
          <msink:context xmlns:msink="http://schemas.microsoft.com/ink/2010/main" type="writingRegion" rotatedBoundingBox="14526,5055 15569,3053 16050,3304 15006,5306"/>
        </emma:interpretation>
      </emma:emma>
    </inkml:annotationXML>
    <inkml:traceGroup>
      <inkml:annotationXML>
        <emma:emma xmlns:emma="http://www.w3.org/2003/04/emma" version="1.0">
          <emma:interpretation id="{D742F8E6-975B-4A29-B3E6-9B14E5456491}" emma:medium="tactile" emma:mode="ink">
            <msink:context xmlns:msink="http://schemas.microsoft.com/ink/2010/main" type="paragraph" rotatedBoundingBox="14526,5055 15569,3053 16050,3304 15006,5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97C33B-E86C-4D55-9AC2-2B7A6DDFCCC6}" emma:medium="tactile" emma:mode="ink">
              <msink:context xmlns:msink="http://schemas.microsoft.com/ink/2010/main" type="line" rotatedBoundingBox="14526,5055 15569,3053 16050,3304 1500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BAE249B9-0245-42B8-89D4-A400A2FD059F}" emma:medium="tactile" emma:mode="ink">
                <msink:context xmlns:msink="http://schemas.microsoft.com/ink/2010/main" type="inkWord" rotatedBoundingBox="14526,5055 15569,3053 16050,3304 15006,5306"/>
              </emma:interpretation>
              <emma:one-of disjunction-type="recognition" id="oneOf0">
                <emma:interpretation id="interp0" emma:lang="en-AU" emma:confidence="0">
                  <emma:literal>G</emma:literal>
                </emma:interpretation>
                <emma:interpretation id="interp1" emma:lang="en-AU" emma:confidence="0">
                  <emma:literal>E</emma:literal>
                </emma:interpretation>
                <emma:interpretation id="interp2" emma:lang="en-AU" emma:confidence="0">
                  <emma:literal>°</emma:literal>
                </emma:interpretation>
                <emma:interpretation id="interp3" emma:lang="en-AU" emma:confidence="0">
                  <emma:literal>=</emma:literal>
                </emma:interpretation>
                <emma:interpretation id="interp4" emma:lang="en-AU" emma:confidence="0">
                  <emma:literal>e</emma:literal>
                </emma:interpretation>
              </emma:one-of>
            </emma:emma>
          </inkml:annotationXML>
          <inkml:trace contextRef="#ctx0" brushRef="#br0">13 1895 864,'0'0'76,"0"0"-60,0 0-16,0 0 0,0 0 124,0 0 23,0 0 4,6-10 1,-6-5-53,0 1-11,0-6-1,-6 6-1,-5-1-38,6 0-7,10 1-1,-5-1-1,6-4-17,-6-1-3,0-4-1,5 4 0,-5 1-10,6-5-8,-1 4 9,1-4-9,5-1 0,0 1 0,-6-5 0,1 4 0,-1-4 0,6 0 0,0 0 0,5 4 0,-10 1 0,5 0 0,0-1 0,5 1 0,-5 0 12,0-1 4,0 11 0,6-6 0,-12 6 3,12-6 1,-12 6 0,6 4 0,6-5-6,-6 10-1,0-4 0,-6 4 0,6 0-4,-11 5-1,11 0 0,0 5 0,0 0 2,0-1 0,-5 1 0,5 10 0,-11-15-10,11 10 0,-6-5 0,1 9 0,5 6 0,-6-6 0,6 6 0,0-6 0,-5 1 0,4-5 0,-4 4 0,-1 6 0,6-6 0,0 1 0,-5 0 0,5-6 0,-6 6 0,6-10 0,0 5 0,-5-6 0,-6-4 0,11 5 0,0 0 0,5 0 0,-16-5 0,0 0 0,11-5 0,0 0 8,0-4 3,0-6 0,-5 0 0,5 1 0,0-1 5,0-9 0,-6-1 1,6 1 0,0 0-2,0-5-1,-5-1 0,5 1 0,-6 0-2,1 5 0,-1-1 0,6 1 0,-5-5 13,-1-1 3,6 6 0,-5-5 0,-1 0-28,6-1-14,-5 6 2,5-10 0,-6 5 20,0-5 5,-5-5 1,6 0 0,-1 5-6,1 4-8,-1-9 11,1 5-11,-1 5 8,1-5-8,-1-5 0,1 5 0,-1 5 0,1-5 0,-1 4 0,1 1 0,5 0 0,-11 5 0,0 4 0,0-9 0,0 9 0,5 6 0,-5-6 0,6 1 0,-1 9 0,1-4 0,-6-1 0,0 5 0,0 10 0,5-5 0,-5-4 0,0 9 0,0-10 0,0 10 0,6-5 0,-6 5 0,-11 0 0,11 0 0,0 0 0,0 0 0,0 0 0,0 0 0,-6-10 0,6 10 0,0 0 0,0 0-16,-5 0 5,5 0 1,0 0 10,0 0 0,-11 0 0,11 0 0,0 0 0,0 0 0,0 0 0,0 0 0,0 15 0,0-15 0,-11 10 0,5-1 0,-5 1 0,6 5 8,-6-6-8,0 6 0,0 0 0,-6-6 0,1 1 0,5 0 0,-5 4 0,5 6-8,-6-5 0,1-1 0,-1 1 8,6-5 0,-5 4 0,-1-4-8,6 0 8,0-1 11,11-9-3,0 0 0,-11 5-27,11-5-5,0 0-2,0 0 0,0 0-49,0 0-9,0 0-3,6-10-887</inkml:trace>
          <inkml:trace contextRef="#ctx0" brushRef="#br0" timeOffset="-911.45">-53 1749 1209,'0'0'53,"0"0"12,-5-5-52,5 5-13,-11-5 0,11 5 0,0 0 169,-6-5 31,6 5 7,-11-5 1,11 5-116,0 0-22,0 0-5,-11 0-1,6 0-20,5 0-4,0 0 0,0 0-1,-11 10-14,11 0-2,0-10-1,0 14 0,0-4-10,0 0-1,0 4-1,0 6 0,11-6-10,-11 1 0,5 4 0,-5 1 0,6-5 12,5 4 0,-6-4 0,1 4 0,-1 1-12,6-6 0,0 1 0,-5-1 0,5 6 0,-6-10 0,1-1 0,-6-9 0,11 5 0,-11-5 0,0 0 0,0 0 0,5-9 0,6 4-11,6-5 3,-6-5 0,0 1 8,-6-6 0,1 1 0,4-1 0,1 6 0,-5-6-8,5 6 0,0-1 0,-6-5-36,1 1-8,5-5 0,0 4-1,5 6-160,-10 4-32</inkml:trace>
          <inkml:trace contextRef="#ctx0" brushRef="#br0" timeOffset="223.09">897-14 1566,'-5'0'69,"5"0"15,0 0-68,0 0-16,0 0 0,0 0 0,0 0 112,0 0 20,0 0 3,5 14 1,1 1-39,5-1-7,0-4-2,5 10 0,1-6-28,-1 1-5,1 4-2,5 1 0,-6-1-27,12-4-6,-6 4 0,0 1-1,0-5-19,5-1-11,-11 1 2,12-1-766,-6-4-153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20:26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 1895 864,'0'0'76,"0"0"-60,0 0-16,0 0 0,0 0 124,0 0 23,0 0 4,6-10 1,-6-5-53,0 1-11,0-6-1,-6 6-1,-5-1-38,6 0-7,10 1-1,-5-1-1,6-4-17,-6-1-3,0-4-1,5 4 0,-5 1-10,6-5-8,-1 4 9,1-4-9,5-1 0,0 1 0,-6-5 0,1 4 0,-1-4 0,6 0 0,0 0 0,5 4 0,-10 1 0,5 0 0,0-1 0,5 1 0,-5 0 12,0-1 4,0 11 0,6-6 0,-12 6 3,12-6 1,-12 6 0,6 4 0,6-5-6,-6 10-1,0-4 0,-6 4 0,6 0-4,-11 5-1,11 0 0,0 5 0,0 0 2,0-1 0,-5 1 0,5 10 0,-11-15-10,11 10 0,-6-5 0,1 9 0,5 6 0,-6-6 0,6 6 0,0-6 0,-5 1 0,4-5 0,-4 4 0,-1 6 0,6-6 0,0 1 0,-5 0 0,5-6 0,-6 6 0,6-10 0,0 5 0,-5-6 0,-6-4 0,11 5 0,0 0 0,5 0 0,-16-5 0,0 0 0,11-5 0,0 0 8,0-4 3,0-6 0,-5 0 0,5 1 0,0-1 5,0-9 0,-6-1 1,6 1 0,0 0-2,0-5-1,-5-1 0,5 1 0,-6 0-2,1 5 0,-1-1 0,6 1 0,-5-5 13,-1-1 3,6 6 0,-5-5 0,-1 0-28,6-1-14,-5 6 2,5-10 0,-6 5 20,0-5 5,-5-5 1,6 0 0,-1 5-6,1 4-8,-1-9 11,1 5-11,-1 5 8,1-5-8,-1-5 0,1 5 0,-1 5 0,1-5 0,-1 4 0,1 1 0,5 0 0,-11 5 0,0 4 0,0-9 0,0 9 0,5 6 0,-5-6 0,6 1 0,-1 9 0,1-4 0,-6-1 0,0 5 0,0 10 0,5-5 0,-5-4 0,0 9 0,0-10 0,0 10 0,6-5 0,-6 5 0,-11 0 0,11 0 0,0 0 0,0 0 0,0 0 0,0 0 0,-6-10 0,6 10 0,0 0 0,0 0-16,-5 0 5,5 0 1,0 0 10,0 0 0,-11 0 0,11 0 0,0 0 0,0 0 0,0 0 0,0 0 0,0 15 0,0-15 0,-11 10 0,5-1 0,-5 1 0,6 5 8,-6-6-8,0 6 0,0 0 0,-6-6 0,1 1 0,5 0 0,-5 4 0,5 6-8,-6-5 0,1-1 0,-1 1 8,6-5 0,-5 4 0,-1-4-8,6 0 8,0-1 11,11-9-3,0 0 0,-11 5-27,11-5-5,0 0-2,0 0 0,0 0-49,0 0-9,0 0-3,6-10-887</inkml:trace>
  <inkml:trace contextRef="#ctx0" brushRef="#br0" timeOffset="-911.45">-53 1749 1209,'0'0'53,"0"0"12,-5-5-52,5 5-13,-11-5 0,11 5 0,0 0 169,-6-5 31,6 5 7,-11-5 1,11 5-116,0 0-22,0 0-5,-11 0-1,6 0-20,5 0-4,0 0 0,0 0-1,-11 10-14,11 0-2,0-10-1,0 14 0,0-4-10,0 0-1,0 4-1,0 6 0,11-6-10,-11 1 0,5 4 0,-5 1 0,6-5 12,5 4 0,-6-4 0,1 4 0,-1 1-12,6-6 0,0 1 0,-5-1 0,5 6 0,-6-10 0,1-1 0,-6-9 0,11 5 0,-11-5 0,0 0 0,0 0 0,5-9 0,6 4-11,6-5 3,-6-5 0,0 1 8,-6-6 0,1 1 0,4-1 0,1 6 0,-5-6-8,5 6 0,0-1 0,-6-5-36,1 1-8,5-5 0,0 4-1,5 6-160,-10 4-32</inkml:trace>
  <inkml:trace contextRef="#ctx0" brushRef="#br0" timeOffset="223.09">897-14 1566,'-5'0'69,"5"0"15,0 0-68,0 0-16,0 0 0,0 0 0,0 0 112,0 0 20,0 0 3,5 14 1,1 1-39,5-1-7,0-4-2,5 10 0,1-6-28,-1 1-5,1 4-2,5 1 0,-6-1-27,12-4-6,-6 4 0,0 1-1,0-5-19,5-1-11,-11 1 2,12-1-766,-6-4-153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7:45.2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1 260 8720 0 0,'0'0'6924'0'0,"1"0"-6850"0"0,0-1-68 0 0,0 1-1 0 0,-1 0 1 0 0,1-1-1 0 0,-1 1 1 0 0,1-1-1 0 0,-1 1 1 0 0,1-1-1 0 0,-1 1 1 0 0,1-1-1 0 0,-1 1 1 0 0,1-1-1 0 0,-1 1 1 0 0,1-1-1 0 0,-1 0 1 0 0,0 1-1 0 0,0-1 1 0 0,1 0-1 0 0,-1 1 1 0 0,0-2-1 0 0,8-12 80 0 0,2 5-33 0 0,0 0 1 0 0,0 0-1 0 0,1 1 0 0 0,1 0 1 0 0,-1 1-1 0 0,1 0 1 0 0,0 1-1 0 0,1 0 0 0 0,25-8 1 0 0,38-12 80 0 0,-44 16-119 0 0,-19 5-9 0 0,25-5 0 0 0,50-10 28 0 0,14-2-13 0 0,-68 15-20 0 0,-16 4 0 0 0,26-3 0 0 0,78-12 86 0 0,174-4 468 0 0,-197 21-203 0 0,-56 1-254 0 0,-15 2 5 0 0,30 4 0 0 0,-32-2-17 0 0,29 0 0 0 0,-35-3-82 0 0,0 1 0 0 0,-1 1 0 0 0,25 6 1 0 0,11 3-7 0 0,11 3 63 0 0,-37-8-36 0 0,-22-5-8 0 0,1 0 0 0 0,0 0-1 0 0,12 1 1 0 0,12 2 123 0 0,-26-5-25 0 0,0 1 1 0 0,0 0-1 0 0,-1 1 0 0 0,10 3 1 0 0,-13-4 19 0 0,26 2 418 0 0,-27-2-535 0 0,1-1-1 0 0,-1 0 1 0 0,1 0-1 0 0,-1 0 0 0 0,1 0 1 0 0,-1 0-1 0 0,1-1 1 0 0,-1 1-1 0 0,1 0 0 0 0,2-2 1 0 0,1 1 2 0 0,-3 1 56 0 0,0-1-6 0 0,5-4-5 0 0,-4 4 2 0 0,2-3 167 0 0,-3 4-174 0 0,5 0-65 0 0,-6 0-2 0 0,-1 0 0 0 0,1-1 0 0 0,-1 1-1 0 0,1 0 1 0 0,-1 0 0 0 0,1-1 0 0 0,-1 1-1 0 0,1 0 1 0 0,-1-1 0 0 0,1 1 0 0 0,-1-1 0 0 0,0 1-1 0 0,1-1 1 0 0,-1 1 0 0 0,0 0 0 0 0,1-1-1 0 0,-1 0 1 0 0,1-1-44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7:46.3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 9072 0 0,'0'0'816'0'0,"2"2"-656"0"0,34 28 183 0 0,-11-11-290 0 0,-16-12-26 0 0,-1-2-1 0 0,1 1 1 0 0,0-2 0 0 0,0 1 0 0 0,1-1 0 0 0,-1 0 0 0 0,11 2 0 0 0,-6-2 37 0 0,-1 1-1 0 0,19 10 1 0 0,-12-3 131 0 0,1-1 0 0 0,0-1 0 0 0,1-1 1 0 0,0 0-1 0 0,0-2 0 0 0,37 7 0 0 0,-45-11-125 0 0,0 0 1 0 0,15 6-1 0 0,-13-4 16 0 0,22 5 1 0 0,-24-8-49 0 0,105 14 405 0 0,-52-13-85 0 0,438 3 1076 0 0,-295-21-745 0 0,30 13-75 0 0,-129 3-438 0 0,21 6-38 0 0,74-3-45 0 0,-187-3-77 0 0,21 3 0 0 0,-22-1 0 0 0,22 0 0 0 0,44 1 131 0 0,-84-4-145 0 0,0 0 0 0 0,1 0 0 0 0,-1 0 0 0 0,0 0 0 0 0,1 0 0 0 0,-1-1-1 0 0,0 1 1 0 0,1 1 0 0 0,-1-1 0 0 0,0 0 0 0 0,1 0 0 0 0,-1 0 0 0 0,0 0 0 0 0,1 0 0 0 0,-1 0-1 0 0,0 0 1 0 0,1 0 0 0 0,-1 0 0 0 0,0 1 0 0 0,0-1 0 0 0,1 0 0 0 0,-1 0 0 0 0,0 0 0 0 0,0 1 0 0 0,1-1-1 0 0,-1 0 1 0 0,0 1 0 0 0,1-1 1 0 0,-1 1 0 0 0,1-1-1 0 0,-1 0 1 0 0,1 1 0 0 0,-1-1-1 0 0,1 0 1 0 0,0 1 0 0 0,-1-1-1 0 0,1 0 1 0 0,-1 1 0 0 0,1-1-1 0 0,0 0 1 0 0,-1 0 0 0 0,1 0-1 0 0,0 0 1 0 0,-1 0 0 0 0,1 0-1 0 0,0 0 1 0 0,-1 0 0 0 0,1 0-1 0 0,0 0 1 0 0,-1 0 0 0 0,1 0-1 0 0,0-1 1 0 0,1 1 34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32.4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FEE340-836E-47AC-9592-167CA48FAD1F}" emma:medium="tactile" emma:mode="ink">
          <msink:context xmlns:msink="http://schemas.microsoft.com/ink/2010/main" type="inkDrawing" rotatedBoundingBox="10784,11034 14746,7017 15777,8034 11815,12050" semanticType="callout" shapeName="Other"/>
        </emma:interpretation>
      </emma:emma>
    </inkml:annotationXML>
    <inkml:trace contextRef="#ctx0" brushRef="#br0">21 23 1479,'0'0'65,"0"0"15,0-4-64,-4 0-16,4 4 0,0 0 0,0 0 64,0 0 11,-5-4 1,5 4 1,0 0-1,0 0-1,0 0 0,0 0 0,-4-4-16,4 4-3,0 0-1,-4-4 0,-1 0-10,5 4-1,0 0-1,0 0 0,0 0-22,0 0-4,0 0-1,0 0 0,0 0-16,0 0 10,0 12-10,5 0 8,-5 3-8,4 1-12,-4-1 2,0 5 1,4-1 9,-4 1 12,5 3-2,-5-3-1,0-1-9,4 13 0,1-9 0,-1 4-11,0-3 11,1-1 0,-1 0 0,5 1-8,-5-5 8,5-3 0,-4 3-9,3-7 9,1 4 0,0-5 0,0 1 8,-1 0-8,6-4 0,-6-1 0,5-3 0,-4 4 0,-4 0 0,3-4 0,6 4-8,-6-8 8,1 7 0,0-3 0,0 0 0,-1 0 0,1-4 0,0 4 0,4 0 0,0-4 0,1 0 0,-1 4 0,-5-4 0,6 4 0,-1-8 0,0 4 0,0-4-11,0 0 11,0 0-40,1-4-2,-1 1-1,0-5-985</inkml:trace>
    <inkml:trace contextRef="#ctx0" brushRef="#br0" timeOffset="1369.66">227 444 864,'0'0'38,"0"0"8,-8-4-37,3-4-9,5-4 0,-4 1 0,0-5 130,-1 4 24,5-3 5,0 3 1,0-3-80,-4-1-15,4 0-3,0 5-1,-5-5-33,5 0-8,-4 1 0,4 3-1,0-3 17,0 3 4,-4 0 1,4-3 0,0 3-16,0 0-3,0-3-1,0 7 0,0-8-4,4 4-1,-4 1 0,4-9 0,1 5-5,-5-1-2,4 0 0,5 1 0,-5-5 4,1 1 1,-5 3 0,4-3 0,5-1-2,-5 1-1,1-5 0,-1-3 0,14 0 0,-5-1 0,0-3 0,4 0 0,-3 0 3,3 0 1,1-4 0,-1 3 0,5 1-3,-4 0 0,4 0 0,-5 0 0,1-8 0,4 7-1,0-3 0,-5 0 0,1 4-3,-1 4 0,-4-4 0,1-1 0,3-3-8,1 4 12,-1 0-12,1 0 12,-1-1-12,10-7 0,-1 0 0,0 0 0,1 4 0,-1 4 0,0 0 0,-4 0 0,5 0 0,-1 7 0,5-3 0,-5 3 0,0 1 0,5 4 0,-9-1 0,4 8 0,1-3 0,-1 3 0,-4 8 0,0-4 0,4 1 0,-4 3 0,0-4 0,0 8 0,0-8 0,0 8 0,4 4 0,-4-8 0,4 4 0,1 0 0,-1 4 0,5 0 0,-1-4 0,-3 4 0,-5 0 0,4 0 0,5-1 0,-1 1 0,1-4 0,0 0 0,0 4 0,4 0 0,-9-4 0,5 4 0,-1-4 0,1 4 0,-5 0 0,1-4 0,-5 4 0,4 0 0,0-4 0,1 4 0,-1-1 0,0 1 0,5 0 0,0 4 0,-5 0 0,0 0 0,-4-4 0,5 3 0,3 1 0,-3 4 0,-5-8 0,4 7 0,0-3 0,1 0 0,-1 0 0,0 0 0,-4-8 0,0 7 0,4-3 0,-4-4 0,-4 4 0,4 0 0,0-4 0,0 0 0,-5 4 0,5-4 0,0 0 0,-4 4 0,4-4 0,0 4 0,-5 0 0,5 0 0,0-4 0,-4-4 0,3-4 0,-3 8 0,-5-8 0,0 8 0,5-8 0,-5 4 0,5-3 0,-1-5 0,1-4 0,-1 5 8,1-9-8,-1 5 8,-4-5-8,5-3 8,0-5 2,-5 1 0,4-4 0,-4 0 0,5-1-10,0 1 12,-5-4-12,0 0 12,0 4-12,0 0 12,0-1-12,-4 5 12,0-4-12,0 4 12,-1-5-12,1 1 12,0 0-12,0-4 8,-5 4-8,5 0 8,0-1-8,-1-7 8,-3 0-8,4 0 8,-1 4-8,1-4 0,0-4 0,0 0 0,0 4 0,-5 4 0,0 0 0,5 0 0,0 0 0,0 0 0,-5 4 0,5-4 0,-5 0 0,1 3 0,3-3 0,-3 0 8,-1-4-8,5 4 0,-5-4 0,1 4 0,3-8 0,1 4 0,-4 0 0,3 0 0,-3-4 0,4 4 0,-5-4 0,9 4 0,-9 0 0,5-4 0,0 4-9,0 0 9,0 0 0,-5 0 0,0 4 0,-4 4 9,0-4-9,5 4 0,-1 0 0,1-1-11,3 5 11,-8 0 0,5 3 0,3 1 0,-3 0 0,-1 3 0,-4 1 0,9 3-8,-5-3 8,1 3 0,-1 0 0,1 5-8,-1-5 8,0 8 0,1-3 0,-5 3-8,0 0 8,0 8 0,0 0 0,0-4-8,4 0 8,-4 4 0,0-8 0,0 8 0,0 0 0,0 0 0,0 0 0,0 0 0,0 0 0,0 0 0,0 0 0,0 0 0,0 0 0,0 0 0,0 0 0,0 0 0,-4-4 0,4 4 0,0 0 0,0 0 0,-9 4 0,5-4 0,4 0 0,-9 4 0,0 0 0,0 0 0,0 0 0,5 4 0,4-8 0,-9 8 0,-4-1 0,4 1 0,9-8 0,-4 12 0,-5-4 0,-4 3 0,0 5 0,0 0 8,4-5-8,-4 5 0,0-4 0,-5 3-15,5-3 3,4 3 0,-4-3-2,0 4 0,4-1 0,0-3 0,0 4-22,1-5-4,-1 1 0,5-4-1,4-8-31,0 0-5,0 0-2,-9 12-539,4-5-108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7:50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19 370 13360 0 0,'-14'-13'612'0'0,"13"12"-573"0"0,1 0 0 0 0,-1 1-1 0 0,1-1 1 0 0,-1 0 0 0 0,1 0 0 0 0,0 0 0 0 0,-1 0 0 0 0,1 0 0 0 0,0 0 0 0 0,0 0 0 0 0,0 0 0 0 0,-1 0 0 0 0,1 0 0 0 0,0 0 0 0 0,0 0 0 0 0,1 0 0 0 0,-1 0 0 0 0,0 0 0 0 0,1-1 0 0 0,-1-3 18 0 0,0 3-32 0 0,0-1 1 0 0,1 0 0 0 0,-1 1 0 0 0,1-1-1 0 0,-1 1 1 0 0,1-1 0 0 0,0 1 0 0 0,0-1-1 0 0,0 1 1 0 0,1-1 0 0 0,-1 1 0 0 0,0 0-1 0 0,1 0 1 0 0,-1-1 0 0 0,1 1 0 0 0,0 0 0 0 0,3-2-1 0 0,4-3 162 0 0,-1 0 0 0 0,1 1-1 0 0,11-5 1 0 0,1-1-16 0 0,-2 0-1 0 0,15-10 33 0 0,1 1 0 0 0,37-15-1 0 0,-36 21-144 0 0,51-18-41 0 0,-31 13 49 0 0,13-2 15 0 0,152-22 298 0 0,-176 37-228 0 0,13 0 216 0 0,0 3 0 0 0,62 3 0 0 0,-61 2-78 0 0,-29 1-219 0 0,0 1 0 0 0,55 12 1 0 0,-79-14-56 0 0,19 3 3 0 0,14 3-20 0 0,29 8 66 0 0,-21-4-10 0 0,-41-9-52 0 0,0-1 1 0 0,0 0 0 0 0,0 0-1 0 0,7 1 1 0 0,8 1-6 0 0,0 0 61 0 0,-1-1 0 0 0,0 0 0 0 0,1-2 0 0 0,34-3 0 0 0,7 0 52 0 0,-14-4-30 0 0,-13 7 123 0 0,-25 0-160 0 0,9-4-33 0 0,-14 4-10 0 0,-2 0 0 0 0,0 0 0 0 0,-1 0 0 0 0,1 0 0 0 0,0 1 0 0 0,0-1 0 0 0,0 1 0 0 0,0 0 0 0 0,0-1 0 0 0,0 1 0 0 0,-1 1 0 0 0,1-1 0 0 0,4 3 0 0 0,-1 0-16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7:51.1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 22 6912 0 0,'-10'-20'13172'0'0,"25"19"-15025"0"0,-11 1 1853 0 0,0 0 0 0 0,0 1 0 0 0,0-1 0 0 0,0 1 0 0 0,6 2 0 0 0,13 2 0 0 0,-15-4-7 0 0,0 1-1 0 0,-1 0 0 0 0,1 1 0 0 0,-1 0 0 0 0,9 4 0 0 0,19 8-17 0 0,-16-9 42 0 0,19 11 0 0 0,15 6 13 0 0,40 9-30 0 0,-54-20-14 0 0,42 20-1 0 0,20 6 51 0 0,-68-28 10 0 0,-8-2 24 0 0,1-1 0 0 0,27 5 0 0 0,5-2 40 0 0,-25-4 31 0 0,38 2 1 0 0,111-9 328 0 0,-67-1-172 0 0,7-5 65 0 0,-79 7-285 0 0,1-1 0 0 0,68-12 1 0 0,-90 9-24 0 0,39-1 1 0 0,-36 4-27 0 0,25-5 1 0 0,44-9 34 0 0,-73 10-64 0 0,-1 1 0 0 0,1 1 0 0 0,21 0 0 0 0,-27 2 26 0 0,29-6 0 0 0,-22 3-14 0 0,9-2 52 0 0,-27 4-42 0 0,-3 2-18 0 0,0-1-1 0 0,0 1 1 0 0,1-1 0 0 0,-1 1 0 0 0,0 0 0 0 0,0 0 0 0 0,1 0 0 0 0,-1-1 0 0 0,0 1 0 0 0,0 0 0 0 0,1 0 0 0 0,-1 1-1 0 0,3-1 1 0 0,4 0 28 0 0,-5 1-19 0 0,0-1 1 0 0,0 0 0 0 0,-1 0 0 0 0,1 0 0 0 0,0-1-1 0 0,-1 1 1 0 0,1-1 0 0 0,0 1 0 0 0,-1-1 0 0 0,1 0-1 0 0,0 0 1 0 0,-1 0 0 0 0,1 0 0 0 0,-1 0 0 0 0,4-3-1 0 0,-3 2-6 0 0,0 1 1 0 0,0-1-1 0 0,1 1 0 0 0,-1 0 0 0 0,0 0 0 0 0,1 0 0 0 0,-1 1 0 0 0,1-1 0 0 0,-1 1 0 0 0,1 0 1 0 0,0 0-1 0 0,-1 0 0 0 0,1 0 0 0 0,-1 1 0 0 0,1-1 0 0 0,-1 1 0 0 0,6 2 0 0 0,9-1-7 0 0,5-3 0 0 0,-13 1 0 0 0,-6 1 0 0 0,1-1 0 0 0,-1-1 0 0 0,1 1 0 0 0,-1-1 0 0 0,1 0 0 0 0,7-2 0 0 0,-9 2 0 0 0,-1 1 0 0 0,1 0 0 0 0,-1-1 0 0 0,1 1 0 0 0,-1 0 0 0 0,1 0 0 0 0,-1 1 0 0 0,5 0 0 0 0,3 3 16 0 0,-9-4-9 0 0,-1 1-1 0 0,0-1 0 0 0,1 0 0 0 0,-1 0 0 0 0,0 1 0 0 0,1-1 0 0 0,-1 0 1 0 0,1 0-1 0 0,-1 0 0 0 0,1 0 0 0 0,-1 1 0 0 0,1-1 0 0 0,-1 0 1 0 0,0 0-1 0 0,1 0 0 0 0,-1 0 0 0 0,1 0 0 0 0,-1 0 0 0 0,1 0 1 0 0,-1 0-1 0 0,1-1 0 0 0,-1 1 0 0 0,0 0 0 0 0,1 0 0 0 0,-1 0 1 0 0,1 0-1 0 0,-1-1 0 0 0,1 1 0 0 0,0-1 0 0 0,0 1 7 0 0,0-1 0 0 0,1 0 0 0 0,-1 0 0 0 0,1 1 1 0 0,-1-1-1 0 0,1 1 0 0 0,-1-1 0 0 0,1 1 0 0 0,0 0 0 0 0,-1 0 0 0 0,1 0 0 0 0,0 0 0 0 0,1 0 0 0 0,17 1-5 0 0,-14-1-27 0 0,25-5-122 0 0,-13 3-416 0 0,29 2 0 0 0,-31 0-395 0 0,0 0 0 0 0,22-4 0 0 0,2-5-4475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8:03.33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18 428 14336 0 0,'0'-2'330'0'0,"0"-1"-248"0"0,-1 1-1 0 0,1-1 1 0 0,-1 1 0 0 0,1-1-1 0 0,-1 0 1 0 0,0 1-1 0 0,-3-5 1 0 0,3 4-16 0 0,-1 0 0 0 0,1 0 0 0 0,0 0-1 0 0,0-1 1 0 0,0 1 0 0 0,0 0 0 0 0,1 0 0 0 0,-1-5 0 0 0,1 3-101 0 0,0 0 1 0 0,1 1-1 0 0,0-1 1 0 0,0 0-1 0 0,0 0 1 0 0,0 1-1 0 0,1-1 1 0 0,0 1-1 0 0,0-1 1 0 0,0 1-1 0 0,0 0 1 0 0,1 0 0 0 0,-1 0-1 0 0,1 0 1 0 0,0 0-1 0 0,0 1 1 0 0,1-1-1 0 0,-1 1 1 0 0,1 0-1 0 0,0 0 1 0 0,0 0-1 0 0,0 0 1 0 0,0 1-1 0 0,0-1 1 0 0,5-1 0 0 0,14-5-247 0 0,-17 6 217 0 0,0 0 1 0 0,-1 1 0 0 0,1 0 0 0 0,0 0 0 0 0,0 1-1 0 0,0-1 1 0 0,11 0 0 0 0,77-2 563 0 0,-91 4-400 0 0,-1 0 0 0 0,1 1 0 0 0,0-1 0 0 0,0 1 0 0 0,5 1 0 0 0,6 2 131 0 0,7-1 501 0 0,22 8 1 0 0,3 0 192 0 0,-12-3-358 0 0,-24-5-388 0 0,-1-1 0 0 0,0 0 0 0 0,1 0 1 0 0,15 0-1 0 0,411 2 1711 0 0,-324-1-1388 0 0,-47 0-233 0 0,96-9 0 0 0,-115 3-234 0 0,-22 1-12 0 0,29-4-1 0 0,103-13 21 0 0,-3 1 38 0 0,-68 1-47 0 0,73-11 304 0 0,-17 3-64 0 0,-76 13-176 0 0,313-71 106 0 0,-341 72-203 0 0,-15 4 38 0 0,0 2 0 0 0,39-6 0 0 0,-53 9-22 0 0,1 1 0 0 0,0-1 0 0 0,9-4 0 0 0,-11 3-5 0 0,1 1-1 0 0,-1 0 1 0 0,0 1 0 0 0,1-1 0 0 0,10 0-1 0 0,25 2 107 0 0,-34 0 490 0 0,-37-5-1622 0 0,-3-5-848 0 0,14 4 188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8:04.47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83 498 8408 0 0,'-1'-1'381'0'0,"-1"-2"-331"0"0,1 0 0 0 0,-1 0 1 0 0,0 0-1 0 0,0 0 0 0 0,-1 1 0 0 0,-2-4 0 0 0,1 3-24 0 0,1 0 0 0 0,1-1-1 0 0,-1 1 1 0 0,0-1-1 0 0,1 1 1 0 0,-3-6 0 0 0,-13-37-774 0 0,-6-117 8241 0 0,28 158-7119 0 0,-3 4-293 0 0,1 0-1 0 0,-1 0 1 0 0,0 0-1 0 0,0 0 0 0 0,1 0 1 0 0,-1 0-1 0 0,1 1 1 0 0,-1-1-1 0 0,3 0 0 0 0,7-4 139 0 0,30-20 540 0 0,-29 17-606 0 0,1 1 1 0 0,0 1-1 0 0,1 0 1 0 0,-1 0-1 0 0,1 2 1 0 0,17-5-1 0 0,-13 6 14 0 0,0 1-1 0 0,1 0 1 0 0,-1 1-1 0 0,25 3 0 0 0,-2-2 132 0 0,-13 0 32 0 0,43 6 1 0 0,81 10 322 0 0,-104-12-382 0 0,87-3 0 0 0,-68-2-209 0 0,111-9 261 0 0,-5 1 138 0 0,-74 2-149 0 0,-60 7-184 0 0,-19-1 20 0 0,0 1 0 0 0,-1 1 0 0 0,36 5 0 0 0,21 4 227 0 0,-22-4-183 0 0,1-2-1 0 0,55-4 1 0 0,-60 0-142 0 0,-15 7-50 0 0,-8-3 704 0 0,-24-3-486 0 0,22 8-112 0 0,-22-8-47 0 0,8 2 70 0 0,1-2-75 0 0,0-1-44 0 0,0 0-10 0 0,-2 0 0 0 0,-2 1 0 0 0,-4 1-3 0 0,-1-1 0 0 0,1 1 0 0 0,-1-1-1 0 0,1 0 1 0 0,0 0 0 0 0,-1 0 0 0 0,1-1 0 0 0,0 1-1 0 0,5-1 1 0 0,-2 0-49 0 0,10 2-22 0 0,-15-1 67 0 0,0-1 1 0 0,-1 1-1 0 0,1-1 1 0 0,0 0 0 0 0,0 0-1 0 0,0 0 1 0 0,0 0 0 0 0,3-1-1 0 0,15-1 7 0 0,-15 2 0 0 0,1-1 0 0 0,0 0 0 0 0,-1 0 0 0 0,7-2 0 0 0,5-2-33 0 0,12-6-212 0 0,-16 5-194 0 0,25-8 0 0 0,-24 9-40 0 0,26-12 1 0 0,129-91-4817 0 0,-123 76 3759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20:26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 1895 864,'0'0'76,"0"0"-60,0 0-16,0 0 0,0 0 124,0 0 23,0 0 4,6-10 1,-6-5-53,0 1-11,0-6-1,-6 6-1,-5-1-38,6 0-7,10 1-1,-5-1-1,6-4-17,-6-1-3,0-4-1,5 4 0,-5 1-10,6-5-8,-1 4 9,1-4-9,5-1 0,0 1 0,-6-5 0,1 4 0,-1-4 0,6 0 0,0 0 0,5 4 0,-10 1 0,5 0 0,0-1 0,5 1 0,-5 0 12,0-1 4,0 11 0,6-6 0,-12 6 3,12-6 1,-12 6 0,6 4 0,6-5-6,-6 10-1,0-4 0,-6 4 0,6 0-4,-11 5-1,11 0 0,0 5 0,0 0 2,0-1 0,-5 1 0,5 10 0,-11-15-10,11 10 0,-6-5 0,1 9 0,5 6 0,-6-6 0,6 6 0,0-6 0,-5 1 0,4-5 0,-4 4 0,-1 6 0,6-6 0,0 1 0,-5 0 0,5-6 0,-6 6 0,6-10 0,0 5 0,-5-6 0,-6-4 0,11 5 0,0 0 0,5 0 0,-16-5 0,0 0 0,11-5 0,0 0 8,0-4 3,0-6 0,-5 0 0,5 1 0,0-1 5,0-9 0,-6-1 1,6 1 0,0 0-2,0-5-1,-5-1 0,5 1 0,-6 0-2,1 5 0,-1-1 0,6 1 0,-5-5 13,-1-1 3,6 6 0,-5-5 0,-1 0-28,6-1-14,-5 6 2,5-10 0,-6 5 20,0-5 5,-5-5 1,6 0 0,-1 5-6,1 4-8,-1-9 11,1 5-11,-1 5 8,1-5-8,-1-5 0,1 5 0,-1 5 0,1-5 0,-1 4 0,1 1 0,5 0 0,-11 5 0,0 4 0,0-9 0,0 9 0,5 6 0,-5-6 0,6 1 0,-1 9 0,1-4 0,-6-1 0,0 5 0,0 10 0,5-5 0,-5-4 0,0 9 0,0-10 0,0 10 0,6-5 0,-6 5 0,-11 0 0,11 0 0,0 0 0,0 0 0,0 0 0,0 0 0,-6-10 0,6 10 0,0 0 0,0 0-16,-5 0 5,5 0 1,0 0 10,0 0 0,-11 0 0,11 0 0,0 0 0,0 0 0,0 0 0,0 0 0,0 15 0,0-15 0,-11 10 0,5-1 0,-5 1 0,6 5 8,-6-6-8,0 6 0,0 0 0,-6-6 0,1 1 0,5 0 0,-5 4 0,5 6-8,-6-5 0,1-1 0,-1 1 8,6-5 0,-5 4 0,-1-4-8,6 0 8,0-1 11,11-9-3,0 0 0,-11 5-27,11-5-5,0 0-2,0 0 0,0 0-49,0 0-9,0 0-3,6-10-887</inkml:trace>
  <inkml:trace contextRef="#ctx0" brushRef="#br0" timeOffset="-911.45">-53 1749 1209,'0'0'53,"0"0"12,-5-5-52,5 5-13,-11-5 0,11 5 0,0 0 169,-6-5 31,6 5 7,-11-5 1,11 5-116,0 0-22,0 0-5,-11 0-1,6 0-20,5 0-4,0 0 0,0 0-1,-11 10-14,11 0-2,0-10-1,0 14 0,0-4-10,0 0-1,0 4-1,0 6 0,11-6-10,-11 1 0,5 4 0,-5 1 0,6-5 12,5 4 0,-6-4 0,1 4 0,-1 1-12,6-6 0,0 1 0,-5-1 0,5 6 0,-6-10 0,1-1 0,-6-9 0,11 5 0,-11-5 0,0 0 0,0 0 0,5-9 0,6 4-11,6-5 3,-6-5 0,0 1 8,-6-6 0,1 1 0,4-1 0,1 6 0,-5-6-8,5 6 0,0-1 0,-6-5-36,1 1-8,5-5 0,0 4-1,5 6-160,-10 4-32</inkml:trace>
  <inkml:trace contextRef="#ctx0" brushRef="#br0" timeOffset="223.09">897-14 1566,'-5'0'69,"5"0"15,0 0-68,0 0-16,0 0 0,0 0 0,0 0 112,0 0 20,0 0 3,5 14 1,1 1-39,5-1-7,0-4-2,5 10 0,1-6-28,-1 1-5,1 4-2,5 1 0,-6-1-27,12-4-6,-6 4 0,0 1-1,0-5-19,5-1-11,-11 1 2,12-1-766,-6-4-153</inkml:trace>
</inkml:ink>
</file>

<file path=ppt/ink/ink45.xml><?xml version="1.0" encoding="utf-8"?>
<inkml:ink xmlns:inkml="http://www.w3.org/2003/InkML">
  <inkml:definitions/>
  <inkml:traceGroup>
    <inkml:annotationXML>
      <emma:emma xmlns:emma="http://www.w3.org/2003/04/emma" version="1.0">
        <emma:interpretation id="{3856028E-6641-46C6-9EB6-6DEF7B177E25}" emma:medium="tactile" emma:mode="ink">
          <msink:context xmlns:msink="http://schemas.microsoft.com/ink/2010/main" type="writingRegion" rotatedBoundingBox="32708,9690 33509,9690 33509,10206 32708,10206"/>
        </emma:interpretation>
      </emma:emma>
    </inkml:annotationXML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51.30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2E70E3-7C27-4928-AE16-A272F5FD0044}" emma:medium="tactile" emma:mode="ink">
          <msink:context xmlns:msink="http://schemas.microsoft.com/ink/2010/main" type="writingRegion" rotatedBoundingBox="21655,8798 27550,8704 27570,10001 21675,10095"/>
        </emma:interpretation>
      </emma:emma>
    </inkml:annotationXML>
    <inkml:traceGroup>
      <inkml:annotationXML>
        <emma:emma xmlns:emma="http://www.w3.org/2003/04/emma" version="1.0">
          <emma:interpretation id="{11C4EAB1-5707-4032-9D3A-29A1D38B01DA}" emma:medium="tactile" emma:mode="ink">
            <msink:context xmlns:msink="http://schemas.microsoft.com/ink/2010/main" type="paragraph" rotatedBoundingBox="21655,8798 27550,8704 27570,10001 21675,10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5750C1-507A-4870-AEFC-E0807D5B4358}" emma:medium="tactile" emma:mode="ink">
              <msink:context xmlns:msink="http://schemas.microsoft.com/ink/2010/main" type="line" rotatedBoundingBox="21655,8798 27550,8704 27570,10001 21675,10095"/>
            </emma:interpretation>
          </emma:emma>
        </inkml:annotationXML>
        <inkml:traceGroup>
          <inkml:annotationXML>
            <emma:emma xmlns:emma="http://www.w3.org/2003/04/emma" version="1.0">
              <emma:interpretation id="{5B072F23-8AC1-4D5E-A674-6EA4EBDA0DEB}" emma:medium="tactile" emma:mode="ink">
                <msink:context xmlns:msink="http://schemas.microsoft.com/ink/2010/main" type="inkWord" rotatedBoundingBox="21655,8798 22640,8782 22661,10080 21675,10095"/>
              </emma:interpretation>
              <emma:one-of disjunction-type="recognition" id="oneOf0">
                <emma:interpretation id="interp0" emma:lang="en-AU" emma:confidence="0">
                  <emma:literal>i</emma:literal>
                </emma:interpretation>
                <emma:interpretation id="interp1" emma:lang="en-AU" emma:confidence="0">
                  <emma:literal>;</emma:literal>
                </emma:interpretation>
                <emma:interpretation id="interp2" emma:lang="en-AU" emma:confidence="0">
                  <emma:literal>B</emma:literal>
                </emma:interpretation>
                <emma:interpretation id="interp3" emma:lang="en-AU" emma:confidence="0">
                  <emma:literal>:</emma:literal>
                </emma:interpretation>
                <emma:interpretation id="interp4" emma:lang="en-AU" emma:confidence="0">
                  <emma:literal>5</emma:literal>
                </emma:interpretation>
              </emma:one-of>
            </emma:emma>
          </inkml:annotationXML>
          <inkml:trace contextRef="#ctx0" brushRef="#br0">-3914-610 345,'0'0'31,"0"0"-31,0 0 0,0 0 0,0 0 138,0 0 22,0 0 4,0 0 0,0 0-81,0 0-17,0-5-3,0 5-1,0 0-2,0 0-1,0 0 0,0 0 0,0 0-8,-6 14-2,1 1 0,5 0 0,-6-1-17,1 1-3,10 4-1,-10 1 0,5-6-14,-6 6-3,6-20-1,6 19 0,-6 1-10,0-1 8,0 1-8,0-1 8,5-4-8,1 5 0,-6-1 0,5 1 0,1-1-30,-6-4-2,0-1 0,5 6-451,1-1-90</inkml:trace>
          <inkml:trace contextRef="#ctx0" brushRef="#br0" timeOffset="535.92">-4254 262 1206,'0'0'53,"0"0"11,0 0-51,0 0-13,0 0 0,0 0 0,0 0 88,0 0 14,0 0 3,0 0 1,0 0-38,16 0-7,-5 0-1,0 0-1,6 0-13,-1-5-2,0 0-1,1 5 0,-1 0-26,6 0-5,0-4 0,0-1-1,-5 5-11,-1 0 0,-5 0-10,5-5 10,-5 5-164,6-5-26</inkml:trace>
          <inkml:trace contextRef="#ctx0" brushRef="#br0" timeOffset="782.17">-3580 209 1299,'0'0'57,"6"9"13,5-4-56,-6-5-14,6 0 0,-5 0 0,10 5 89,-5-5 15,0-5 4,0 5 0,-6 0-48,-5 0-10,11 5-2,-5 0 0,-6-5-18,0 0-4,5 10-1,1-1 0,-6 6-14,5-5-3,-5 4-8,0 1 12,-5 0-12,-1-1 0,-5 6 0,6-1-10,-6 1-67,0-1-14,0 1-2,0-1-1,0 1-17,0-6-3,0 1-1,6 0 0,-1-1 46,1-4 9,-1 0 1,6 0 1,0-10 33,0 0 6,0 0 2,0 0 0,0 0 32,0 0 6,0 9 2,0-9 0,0 0 57,0 0 12,0 0 3,11 10 0,0-5-8,6 0-2,-1 5 0,-5-6 0,5 1-28,1 0-5,-1-5-2,6 5 0,-5 0-26,5 0-6,0 5-1,0-1 0,0-4-30,-1 5-7,7-5 0,-1 0-1</inkml:trace>
        </inkml:traceGroup>
        <inkml:traceGroup>
          <inkml:annotationXML>
            <emma:emma xmlns:emma="http://www.w3.org/2003/04/emma" version="1.0">
              <emma:interpretation id="{E2B61736-374F-49B3-8848-BED4EF1962E2}" emma:medium="tactile" emma:mode="ink">
                <msink:context xmlns:msink="http://schemas.microsoft.com/ink/2010/main" type="inkWord" rotatedBoundingBox="24256,8862 27576,8908 27563,9858 24243,9812"/>
              </emma:interpretation>
              <emma:one-of disjunction-type="recognition" id="oneOf1">
                <emma:interpretation id="interp5" emma:lang="en-AU" emma:confidence="0">
                  <emma:literal>"o:</emma:literal>
                </emma:interpretation>
                <emma:interpretation id="interp6" emma:lang="en-AU" emma:confidence="0">
                  <emma:literal>"o;</emma:literal>
                </emma:interpretation>
                <emma:interpretation id="interp7" emma:lang="en-AU" emma:confidence="0">
                  <emma:literal>"oi.</emma:literal>
                </emma:interpretation>
                <emma:interpretation id="interp8" emma:lang="en-AU" emma:confidence="0">
                  <emma:literal>"oi,</emma:literal>
                </emma:interpretation>
                <emma:interpretation id="interp9" emma:lang="en-AU" emma:confidence="0">
                  <emma:literal>"'o:</emma:literal>
                </emma:interpretation>
              </emma:one-of>
            </emma:emma>
          </inkml:annotationXML>
          <inkml:trace contextRef="#ctx0" brushRef="#br0" timeOffset="-1718.81">-1441-542 288,'0'0'25,"0"0"-25,0 0 0,0 0 0,0 0 150,0 0 25,0 0 5,0 0 0,0 0-72,0 0-16,0 0-2,0 0-1,0 0-14,0 0-3,0 0-1,0 0 0,0 0-19,0 0-3,0 0-1,-11 14 0,0-9-16,6 5-3,-1 10-1,6-6 0,0 1-16,-5 4-3,-1-9-1,6 5 0,6-1 0,-1 1-8,-10-5 12,5 4-4,5 6-8,1-1 0,-6-9 0,0 5 8,0-15-8,0 0 0,11 9 0,-11-9 0,0 0 0,0 0 0,0 0 0,0 0 0,5 15-55,1 0-6,-6-15-2,0 0 0</inkml:trace>
          <inkml:trace contextRef="#ctx0" brushRef="#br0" timeOffset="-1359.76">-1677 204 288,'0'0'25,"0"0"-25,0 0 0,0 0 0,0 0 236,0 0 43,0 0 8,0 0 1,0 0-135,0 0-27,0 0-6,0 0 0,0 0-53,0 0-11,11 5-1,-11-5-1,0 0-14,11 0-2,6 4-1,-1 1 0,1-5-25,-1 5-4,6-5-8,-6 5 11,6-5-11,-11 5 0,-11-5 0,17 5 0,5 0-49,-6 0-12,-16-5-3,17 4-808</inkml:trace>
          <inkml:trace contextRef="#ctx0" brushRef="#br0" timeOffset="-1086">-1156 67 921,'0'0'82,"0"0"-66,0 0-16,0 0 0,0 0 115,0 0 19,0 0 4,6 10 1,-6-10-52,0 15-11,5 4-1,1-4-1,-1-1-50,-5 1-9,6 4-3,-1 1 0,1 4-4,-6 1 0,5 4-8,1 0 12,-6-4-23,5-1-5,1 10 0,-6-5-748</inkml:trace>
          <inkml:trace contextRef="#ctx0" brushRef="#br0" timeOffset="-4181.84">182 14 579,'6'-15'25,"-6"15"7,0 0-32,0 0 0,0 0 0,0 0 0,0 0 56,0 0 6,-6 0 1,6 0 0,0 0-14,0 0-2,0 0-1,0 0 0,0 0 11,0 0 3,0 0 0,0 0 0,-11 0 1,11 0 1,0 0 0,0 0 0,-11 0-8,0 5-2,11-5 0,0 0 0,0 0-12,-5 0-4,-6 5 0,5 0 0,6-5 12,-10 4 3,-1 6 0,0 0 0,11-10-17,-6 15-3,-5-1-1,0 1 0,0-1-11,6-4-3,-1 5 0,1 4 0,-6-4-8,5 0-8,1-6 12,5 6-12,-11-5 13,5 4-4,6 1-1,0 0 0,0-6-8,0 1 0,0 5 0,6-1 0,-1-9 0,1 5 0,-1 5 0,6-1-11,0-4 11,6 0 0,-6-5 0,-6 4-8,-5-9 8,17 0 0,-1 5 0,-5 0-8,-11-5 8,16-5-8,6 0 8,-5 5-8,-17 0 8,5-9-10,12 4 10,-1-5-10,-5-5 10,0 6 0,-5-6 0,5 0 0,5 1 0,-5-1 0,-5 0 0,-1-4 0,0-1 10,-5 11-2,-5-1-8,0-5 12,-6 6-12,11-1 9,0 0-9,0 0 8,-11 1-8,0-6 10,5 0-10,6 6 10,-5-1-10,-6 0 12,0 0-12,11 10 12,0 0-12,0 0 0,0 0 0,0 0-11,-11 10-57,0 0-11,0 9-2,5-4-787</inkml:trace>
          <inkml:trace contextRef="#ctx0" brushRef="#br0" timeOffset="4306.67">1499-479 288,'0'0'25,"0"0"-25,0 0 0,0 0 0,0 0 144,0 0 23,0 0 5,0 0 0,0 0-46,0 0-10,0 0-1,0 0-1,0 0-24,0 0-5,0 0-1,0 0 0,0 0-20,0 0-4,0 0 0,0 0-1,0 0-27,0 0-6,0 0-1,0 0 0,0 0-12,0 0-2,10 0-1,-10 0 0,0 0-10,0 0 8,0 0-8,0 0 8,0 0-8,0 0 10,0 0-10,0 0 10,17 0-2,-17 0-8,0 0 12,0 0-4,5 10-8,1 0 0,-1 4 0,-5-14 8,0 0-8,6 10 8,-1 10-8,1-1 8,-12-4-8,6 4 0,6-4 0,-1-1 0,-5-14 0,0 15 0,11 5-12,-5-6 12,-6-4-32,5 5 2,-10-1 0,10-4 0,-5-10-60,0 0-12,0 0-2,0 0-1</inkml:trace>
          <inkml:trace contextRef="#ctx0" brushRef="#br0" timeOffset="4652.05">1641 174 1393,'0'0'61,"0"0"14,0 0-60,0 0-15,0 0 0,0 15 0,-11 0 104,11-6 19,0-9 3,0 15 1,0 0-74,-5 4-14,-1-4-3,1-1-1,16 6-24,-11-5-11,0-6 10,0 6-10,11 4 0,-6-4 0,-10 0-11,-1 4-577,12-4-115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58.11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69B081-12B5-470C-8AB7-4F4752C0189C}" emma:medium="tactile" emma:mode="ink">
          <msink:context xmlns:msink="http://schemas.microsoft.com/ink/2010/main" type="writingRegion" rotatedBoundingBox="26394,10586 27352,10707 27303,11102 26344,10980"/>
        </emma:interpretation>
      </emma:emma>
    </inkml:annotationXML>
    <inkml:traceGroup>
      <inkml:annotationXML>
        <emma:emma xmlns:emma="http://www.w3.org/2003/04/emma" version="1.0">
          <emma:interpretation id="{AA09C77D-0AAE-4DAA-A163-AB7594D41B3C}" emma:medium="tactile" emma:mode="ink">
            <msink:context xmlns:msink="http://schemas.microsoft.com/ink/2010/main" type="paragraph" rotatedBoundingBox="26394,10586 27352,10707 27303,11102 26344,10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A0FCBE-164F-4F2D-A423-AAB7CA44AEE6}" emma:medium="tactile" emma:mode="ink">
              <msink:context xmlns:msink="http://schemas.microsoft.com/ink/2010/main" type="line" rotatedBoundingBox="26394,10586 27352,10707 27303,11102 26344,10980"/>
            </emma:interpretation>
          </emma:emma>
        </inkml:annotationXML>
        <inkml:traceGroup>
          <inkml:annotationXML>
            <emma:emma xmlns:emma="http://www.w3.org/2003/04/emma" version="1.0">
              <emma:interpretation id="{B5FC2B64-CF33-41C6-B253-E2A7AFD9761B}" emma:medium="tactile" emma:mode="ink">
                <msink:context xmlns:msink="http://schemas.microsoft.com/ink/2010/main" type="inkWord" rotatedBoundingBox="26394,10586 27352,10707 27303,11102 26344,10980"/>
              </emma:interpretation>
              <emma:one-of disjunction-type="recognition" id="oneOf0">
                <emma:interpretation id="interp0" emma:lang="en-AU" emma:confidence="0">
                  <emma:literal>--2</emma:literal>
                </emma:interpretation>
                <emma:interpretation id="interp1" emma:lang="en-AU" emma:confidence="0">
                  <emma:literal>m r</emma:literal>
                </emma:interpretation>
                <emma:interpretation id="interp2" emma:lang="en-AU" emma:confidence="0">
                  <emma:literal>M r</emma:literal>
                </emma:interpretation>
                <emma:interpretation id="interp3" emma:lang="en-AU" emma:confidence="0">
                  <emma:literal>m R</emma:literal>
                </emma:interpretation>
                <emma:interpretation id="interp4" emma:lang="en-AU" emma:confidence="0">
                  <emma:literal>r r</emma:literal>
                </emma:interpretation>
              </emma:one-of>
            </emma:emma>
          </inkml:annotationXML>
          <inkml:trace contextRef="#ctx0" brushRef="#br0">489 1403 403,'0'14'36,"-5"1"-36,5-15 0,0 0 0,0 0 77,0 0 9,0 0 2,0 0 0,0 0-11,0 0-1,0 0-1,0 0 0,0 0 9,0 0 1,-6-5 1,1-5 0,-6 6 3,11 4 1,0 0 0,0 0 0,-11 0-8,11 0-2,0 0 0,0-10 0,0-10-16,-5 15-4,5 5-1,0 0 0,0 0-22,0 0-4,0 0-1,0 0 0,0 0-8,0 0-3,0 0 0,11 15 0,5-5-5,-5 0-2,-11-10 0,11 4 0,-11-4-6,11 0-8,5 0 11,-5 0-11,0-14 0,0 9 0,0 15 0,0-5 0,-11-5-36,11 0-7,0 0-1,6 0-634,-1 0-126</inkml:trace>
          <inkml:trace contextRef="#ctx0" brushRef="#br0" timeOffset="588.09">868 1393 288,'-11'10'25,"5"-5"-25,6-5 0,0 0 0,0 0 302,0 0 55,0 0 11,0 0 3,0 0-204,0 0-41,0 0-8,0 0-2,6-20-60,-6 20-12,0 0-2,16 5-1,-5-5-1,0 5-1,-11-5 0,22 0 0,0 5-27,0-5-4,-22 0-8,17 5 11,10-5-45,-11 0-9,-16 0-1</inkml:trace>
          <inkml:trace contextRef="#ctx0" brushRef="#br0" timeOffset="916.96">1065 1266 864,'17'0'76,"-17"0"-60,0 0-16,0 0 0,0 0 195,16 0 36,-5 5 7,-11-5 2,0 0-116,11 0-22,6 0-5,10 0-1,-5 0-41,-6 0-9,-16 0-2,0 0 0,0 0-21,0 0-5,11 10-1,6 5 0,-1-11-17,-10 6 10,-6-10-10,0 0 8,16 15-8,-10-5 0,-12 9 0,6-4 0,0-1-30,0 1-8,-5 4-2,-6-4 0,-6-5-88,-5 0-17,11 4-4,0 6-1,0-6-62,0 1-12,0 4-2,6 1-1,10-5 105,-10 4 21,-6-9 4,11 4 1,0-14 28,6 15 7,-6-15 1,5 15 0,6-6 121,0-4 25,-11-5 5,11 10 1,-11-10 59,11 5 12,11-5 2,0 0 1,-6 0-78,12 0-15,-6 0-3,5 0-1,-5 0-42,5 0-9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9:35.58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CA2A2FA-3364-4F9F-AA9C-C3AEEB03B69E}" emma:medium="tactile" emma:mode="ink">
          <msink:context xmlns:msink="http://schemas.microsoft.com/ink/2010/main" type="inkDrawing" rotatedBoundingBox="20916,12673 21915,8934 21996,8956 20997,12695" semanticType="callout" shapeName="Other">
            <msink:sourceLink direction="with" ref="{2834D6D6-C65F-40C4-8E6E-D4510A6E5255}"/>
          </msink:context>
        </emma:interpretation>
      </emma:emma>
    </inkml:annotationXML>
    <inkml:trace contextRef="#ctx0" brushRef="#br0">1007 7 633,'-6'-5'28,"6"5"6,0 0-34,0 0 0,0 0 0,0 0 0,-5-5 66,5 5 6,0 0 2,0 0 0,0 0-12,0 0-2,-6 0-1,6 0 0,0 0-11,0 0-1,0 0-1,0 0 0,0 0-15,0 0-3,0 0-1,0 0 0,0 0-9,0 10-2,0 4 0,-5 1 0,-1 0-4,1 4-2,5 5 0,0 1 0,-5-1-10,-1 5 10,1 6-10,-6 8 10,0 1 0,0 0 0,0 0 0,-6 10 0,1-1 1,5-4 0,-6 5 0,6 4 0,-5 1-11,-1 4 0,1 0-10,0 1 10,-1-1-8,-5 5 8,6-4 0,-1 9-9,1-5-7,-6 0-2,5 1 0,1-1 0,0 0 0,5 0 0,-6 1 0,1-1 0,-1 0 4,1 5 1,5 0 0,-6 0 0,6-4 13,-5-1-12,-1-5 12,1 6-12,5-11 12,-5 5 0,-1-4 0,1-1 0,-1 1 0,1-5 0,-6-1 0,5-4-9,-5 0 9,6-10-12,0 5 12,-1 4-12,1 1 12,-1 0 0,-5 0 0,11-1 0,-5 1 0,-6 14 0,0-9 0,6 0 0,-1-6 0,1-4 0,-1 5 0,1-5 0,10-5 0,-5 5 0,0-10 0,6 0-8,-1-10-12,1 1-1,5-11-1,0 1 0,0-10-23,0-5-5,0 0-1,0 0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9:35.90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834D6D6-C65F-40C4-8E6E-D4510A6E5255}" emma:medium="tactile" emma:mode="ink">
          <msink:context xmlns:msink="http://schemas.microsoft.com/ink/2010/main" type="inkDrawing" rotatedBoundingBox="21076,12059 21604,12642 21074,13122 20546,12540" semanticType="callout" shapeName="Other">
            <msink:sourceLink direction="with" ref="{7F633AA7-FC68-4C2D-82AC-F73BD7586F2C}"/>
            <msink:destinationLink direction="with" ref="{FCA2A2FA-3364-4F9F-AA9C-C3AEEB03B69E}"/>
          </msink:context>
        </emma:interpretation>
      </emma:emma>
    </inkml:annotationXML>
    <inkml:trace contextRef="#ctx0" brushRef="#br0">17 0 1036,'0'0'46,"0"0"10,-6 10-45,6-10-11,0 0 0,0 0 0,0 19 77,-5 1 14,5-1 2,-6 1 1,6 4-48,0 5-10,0-4-1,0 9-1,0 10-17,6-1-3,-6 1-1,5 0 0,-5-5 3,11 5 1,-5-10 0,5 0 0,0 0 8,5-4 2,0-6 0,6 5 0,0-4-4,6-6-1,-6-9 0,5 0 0,6 4 0,5-14 0,1 0 0,5-10 0,-6-4-1,6-11 0,-6-4 0,12-15 0,-12-4-9,6-11-3,0-9 0,5 0-588,-5-1-117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34.1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5149E7-8CE0-4A73-9239-2DA05BDCB8B8}" emma:medium="tactile" emma:mode="ink">
          <msink:context xmlns:msink="http://schemas.microsoft.com/ink/2010/main" type="inkDrawing" rotatedBoundingBox="14779,7037 15056,7569 14999,7598 14723,7067" semanticType="callout" shapeName="Other"/>
        </emma:interpretation>
      </emma:emma>
    </inkml:annotationXML>
    <inkml:trace contextRef="#ctx0" brushRef="#br0">0 5 1414,'0'0'63,"0"0"13,0 0-61,0 0-15,8-4 0,1 1 0,0 3 105,-9 0 19,0 0 3,0 0 1,9 3-43,-1 1-8,1 0-1,-4 4-1,8-4-15,-5 0-2,1 8-1,-4-1 0,3 1-25,1 4-4,-4-1-2,3 5 0,1 3-13,-4 0-2,8 5-1,-5-1 0,1 4-10,4-3 0,-4-1 0,9 0 8,-5 4-8,0-3 0,5-1 0,-5-4 0,0 1-48,4-5-4,1 1-2,-5-5-994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3.88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1C8F11-2D23-40B4-905B-C35556E35BB4}" emma:medium="tactile" emma:mode="ink">
          <msink:context xmlns:msink="http://schemas.microsoft.com/ink/2010/main" type="inkDrawing" rotatedBoundingBox="26652,1465 26986,2178 26612,2353 26279,1640" semanticType="callout" shapeName="Other"/>
        </emma:interpretation>
      </emma:emma>
    </inkml:annotationXML>
    <inkml:trace contextRef="#ctx0" brushRef="#br0">86 39 1458,'-22'5'64,"17"0"14,-1 0-62,1-5-16,5 0 0,-11 5 0,5 0 56,-4 9 8,10-4 1,-6 5 1,1-6-16,-6 6-3,11 5-1,0-1 0,11-4-20,-6 4-4,-5 1-1,11 4 0,5-9-13,-5-1-8,-11 6 8,11-6-8,6-4 0,-1-5-15,-16-5 3,0 0 0,11 5 12,6-5 16,-1-5-3,1-5-1,-6-4-12,0-1 0,-6-4 0,11-1 0,1 1 0,-1-1-16,1-9 3,-1 4 1,-5 1 12,6 5 16,-12-1-3,6-4-1,-5 9-12,-1 0 8,-5 1-8,0 4 0,-5 0 8,5 10-8,0 0 0,0 0 0,0 0 0,0 0 0,11 10-11,-11-10 11,0 0-16,0 10 4,0 9 0,5-4 1,-5 0 11,6-1 8,-6 6-8,11-1 11,-6 1-11,6 4 0,-5 0-12,4-4 12,7 4 0,-1 1 0,-10-1 0,5 5 0,0 5 0,-6-9 0,6-1 0,-11 1 0,-5-1 0,-1 0 0,6 1 0,6-1 0,5-4 26,0-1 13,-6 1 2,1 4 1,-12-5 11,6 1 3,-5-5 0,-1 4 0,12-4-21,-6-6-4,-11 1-1,0-5 0,0 15 3,5-16 1,-10 6 0,-6 0 0,5-5-34,-4 5 0,4-6 0,-10-4 0,-1 5-114,1 0-30,5 5-5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9:37.2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514D9BE-CEDF-44F9-91BD-35255E10E333}" emma:medium="tactile" emma:mode="ink">
          <msink:context xmlns:msink="http://schemas.microsoft.com/ink/2010/main" type="inkDrawing" rotatedBoundingBox="27204,9042 28060,4859 28411,4931 27555,9113" semanticType="callout" shapeName="Other">
            <msink:sourceLink direction="with" ref="{7F633AA7-FC68-4C2D-82AC-F73BD7586F2C}"/>
          </msink:context>
        </emma:interpretation>
      </emma:emma>
    </inkml:annotationXML>
    <inkml:trace contextRef="#ctx0" brushRef="#br0">-4 4178 345,'0'0'31,"0"0"-31,0 0 0,0 0 0,0 0 113,0 0 17,0 0 3,0 0 1,6-10-55,-1 0-11,-5 10-3,0 0 0,-5-9 1,-1-6 0,12 5 0,-6-4 0,-6-1 15,6 0 3,0 1 1,6-6 0,-6 1-4,0-1-1,5-4 0,1 4 0,-1-9-5,1-5-2,-1 5 0,1-5 0,-1 4-21,1-14-5,5-34-1,-6 15 0,6 19-16,-5 0-3,5-9-1,-6-1 0,-5-9-26,11 14 0,0-5 8,0 1-8,-6-6 27,6 1 3,6-6 1,-6-4 0,0-5-8,0-15-2,5 10 0,1-5 0,5 1-9,-6 4-3,-16 0 0,11-5 0,5-5-9,-5 0 0,0 5 0,0-4 8,-5-1-8,5 10 0,5 0 0,-5 14 0,0 1 0,6-5 0,5 4 0,0-4 0,-1-5 0,7 5 0,-6 0 0,22-20 0,-17 15 0,6 4 0,-6 6-9,1 0 9,-1 4 0,-5 6 0,0-6 0,-5 10 0,-1-4 0,1 9 0,-1-5 0,0 5 0,-5 0 0,0 5 0,0-4 0,-5 8 0,5 1 0,-6 5 0,1 5 0,-1-6 0,1 11 0,-6-1 0,5 1 0,-5 4 0,0 6 0,0-6 0,0 10 0,0-5 0,0 5 0,-5 1 0,5-6 0,0 10 0,0 0 0,0 0 0,-6-5 0,6 5 0,-5-5 0,5 5 0,0 0 0,0 0 0,-11-5 0,11 5 0,0 0-8,0 0 8,-11 5 0,11-5 0,-11 10-8,0-5 8,0 0 0,0-1 0,-6 6-8,7 0 8,-1 5-9,-6-1 9,6 1-13,-11-1 5,6 6 8,-1-1-8,-5 1 8,0-1-8,0 1-3,-5 4 0,11-4 0,-6-6 0,0 1-5,0 0-2,11-1 0,0 1 0,0-10-22,11-5-5,0 0-1,0 0 0,0 0-58,11-5-11,0 0-2,0 0-787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9:37.4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38D9413-68E9-4FB2-B969-EED878D4C81F}" emma:medium="tactile" emma:mode="ink">
          <msink:context xmlns:msink="http://schemas.microsoft.com/ink/2010/main" type="inkDrawing" rotatedBoundingBox="28480,4852 28995,5521 28956,5551 28441,4882" semanticType="callout" shapeName="Other">
            <msink:sourceLink direction="with" ref="{7F633AA7-FC68-4C2D-82AC-F73BD7586F2C}"/>
          </msink:context>
        </emma:interpretation>
      </emma:emma>
    </inkml:annotationXML>
    <inkml:trace contextRef="#ctx0" brushRef="#br0">0 0 633,'0'0'56,"0"0"-44,0 0-12,0 0 0,0 0 167,0 0 31,0 0 6,16 10 2,1 0-57,-6 4-11,0 1-2,5 0-1,1 4-48,-1 1-10,1 4-1,5 10-1,-6 0-33,6 0-6,5 5-2,1 5 0,-1-5-24,6 5-10,0 0 8,5-5-8,-5 0-146,0-5-34,33 30-8,-17-35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2.7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24E0422-63A0-446A-A58D-FF3E3A791E1D}" emma:medium="tactile" emma:mode="ink">
          <msink:context xmlns:msink="http://schemas.microsoft.com/ink/2010/main" type="writingRegion" rotatedBoundingBox="22071,7597 33596,9673 33205,11840 21681,9764"/>
        </emma:interpretation>
      </emma:emma>
    </inkml:annotationXML>
    <inkml:traceGroup>
      <inkml:annotationXML>
        <emma:emma xmlns:emma="http://www.w3.org/2003/04/emma" version="1.0">
          <emma:interpretation id="{2A5F7FCB-CF1B-421D-B105-CFC001307393}" emma:medium="tactile" emma:mode="ink">
            <msink:context xmlns:msink="http://schemas.microsoft.com/ink/2010/main" type="paragraph" rotatedBoundingBox="22071,7597 33596,9673 33205,11840 21681,9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427FF3-75A5-446A-A419-3CFE65656EBB}" emma:medium="tactile" emma:mode="ink">
              <msink:context xmlns:msink="http://schemas.microsoft.com/ink/2010/main" type="line" rotatedBoundingBox="22071,7597 33596,9673 33205,11840 21681,9764"/>
            </emma:interpretation>
          </emma:emma>
        </inkml:annotationXML>
        <inkml:traceGroup>
          <inkml:annotationXML>
            <emma:emma xmlns:emma="http://www.w3.org/2003/04/emma" version="1.0">
              <emma:interpretation id="{7F633AA7-FC68-4C2D-82AC-F73BD7586F2C}" emma:medium="tactile" emma:mode="ink">
                <msink:context xmlns:msink="http://schemas.microsoft.com/ink/2010/main" type="inkWord" rotatedBoundingBox="33147,9682 33580,9760 33493,10244 33060,10166">
                  <msink:destinationLink direction="with" ref="{C514D9BE-CEDF-44F9-91BD-35255E10E333}"/>
                  <msink:destinationLink direction="with" ref="{838D9413-68E9-4FB2-B969-EED878D4C81F}"/>
                  <msink:destinationLink direction="with" ref="{2834D6D6-C65F-40C4-8E6E-D4510A6E5255}"/>
                </msink:context>
              </emma:interpretation>
              <emma:one-of disjunction-type="recognition" id="oneOf0">
                <emma:interpretation id="interp0" emma:lang="en-AU" emma:confidence="0">
                  <emma:literal>9</emma:literal>
                </emma:interpretation>
                <emma:interpretation id="interp1" emma:lang="en-AU" emma:confidence="0">
                  <emma:literal>~ L</emma:literal>
                </emma:interpretation>
                <emma:interpretation id="interp2" emma:lang="en-AU" emma:confidence="0">
                  <emma:literal>~ l</emma:literal>
                </emma:interpretation>
                <emma:interpretation id="interp3" emma:lang="en-AU" emma:confidence="0">
                  <emma:literal>;</emma:literal>
                </emma:interpretation>
                <emma:interpretation id="interp4" emma:lang="en-AU" emma:confidence="0">
                  <emma:literal>=</emma:literal>
                </emma:interpretation>
              </emma:one-of>
            </emma:emma>
          </inkml:annotationXML>
          <inkml:trace contextRef="#ctx0" brushRef="#br0">433-53 1270,'0'0'56,"0"0"12,11-5-54,0 0-14,-5 0 0,5-4 0,0 4 128,-11 5 24,0 0 4,0 0 0,0 0-36,0 0-8,0 0-2,0 0 0,0 0-30,0 0-5,0 0-2,0 0 0,-6 14-37,-5 1-7,6 4-1,-1 1-1,-5-1-18,6-4-9,-6 9 10,5-4-10,1 4 8,-1-4-8,1 4 0,0 1 0,5-1 0,-6 0 0,6 1 0,6 4-10,-1-5-3,0 1-1,6-1 0,-5 0 0,10-9-4,1 5-1,-1-6 0,6-4 0,0 0-4,11-5-1,-6-1 0,12-8 0,-1-1-12,6-5-2,0-5-1,11 1-986</inkml:trace>
          <inkml:trace contextRef="#ctx0" brushRef="#br1" timeOffset="86633.37">-10908-448 288,'0'0'25,"0"0"-25,0 0 0,0 0 0,0 0 120,0 0 20,-5 0 3,5 0 1,0 0-64,0 0-13,-11-10-3,11 10 0,-6-5 0,6 5 0,0 0 0,0 0 0,0 0 2,0 0 0,0 0 0,0 0 0,-5-9-54,-1-1-12,12-5 0,-1 6 0,1-6 21,-1 5 7,1 0 2,5-4 0,0-1-20,-6 1-10,6-6 10,6 1-10,-6-1 10,5 5-10,-5-4 10,6-5-10,-12-6 16,11 11-2,1-1-1,5 6 0,-6-6-3,6-4-1,0-5 0,0-1 0,-5 6 1,4 4 0,-4 11 0,-1-6 0,6 0 3,-5 6 1,-1-6 0,1-14 0,-1-10 1,1 14 0,-6 16 0,5-6 0,-5 0-1,5-9 0,-5-10 0,0 10 0,0 14 0,0-5 0,0-9 0,6-5 0,-6-6-4,0 11-1,0 14 0,5 1 0,-5-6-1,5 5-8,-5-4 12,0-1-4,0 5-8,6-9 12,-1 9-12,1-5 12,-1 6-28,1-6-6,-6 5-1,5 0 0,1 6 23,-1-6 0,0 0 0,6 5 0,-5-5 24,-1 6 8,6-6 3,-5 5 0,-1 0-25,-5 0-10,6 0 8,4-4-8,1 4 0,0 5 8,-5 0-8,5-5 0,5 5 0,-10-5 8,-1 5-8,1 0 0,-1 0 8,6 0-8,-6-5 0,1 5 8,-6 10-8,5-10 8,1-5-8,-1 5 8,1 10 0,-1-10-8,0-15 12,-5 15-4,6 15 2,-6-10 0,0-10 0,0 5 0,5 5-1,-5 4 0,0 1 0,0 0 0,0-20-9,6 15 0,-6 14 0,0-9 8,-1-20-8,1 10 0,6 10 0,-6 5 8,0-5 2,0-6 0,0-8 0,5 8 0,-5 16-10,6-5 10,-12-6-10,12-4 10,-6 0 2,0 0 0,-11-5 0,16 0 0,0 5 0,-5-5 0,6-5 0,-6 10 0,0 5-12,0-6 0,5 1-12,-5 0 12,-11-5 0,0 0 18,11 0-2,6 5 0,-6 10-16,0-10 10,0-5-10,5 0 8,-5 4-8,0 6 0,5 5 0,-5-1 8,6-9-8,-6 10 8,0 0-8,0-6 8,0-9-8,0 5 0,0 10 0,5 4 8,-10-9-8,10 5 0,-5-6 0,0-4 8,0 5-8,0-5 0,0 0 0,0 5 0,5-1 0,-5 6 0,0 4 0,0-9 8,0-5-8,0 0 12,0 5-12,0-5 12,-6 9-12,6-4 0,0 0 0,0-1 8,0 1-8,-5-5 0,5 5 0,0 0 8,-6-6-8,6 1 0,-5-5 0,5 5 8,0-5-8,0 10 0,-6-5 0,6 5 0,0-6 0,5 6 0,-10-5 0,10 0 0,-5 5 0,0-5 0,-11-5 0,17 9 0,-12 6 0,-5-15 0,11 10 0,0-1 8,0 1-8,0 5 0,0-1 0,-5 1 8,5 5-8,-6-16 0,6 1 9,0-5-9,-11 0 0,11 10 8,-6 5-8,6-1 0,0 1 0,0-5 8,0-1-8,0 1 0,0 5 0,0-5 8,0-1-8,0 1 0,-5-5 0,5 10 0,0-6 0,0 6 0,-6-5 0,6 4 0,0-4 0,0 5 0,-11-15 0,5 14 8,6 1-8,0 0 0,0-1 0,0 1 0,0-5 0,0 4 0,0-4 0,0 0 0,-5-1 0,5 1 0,5 0 0,-10 0 8,5 4-8,0 1 0,-6-5 0,6-1 0,0 1 0,0 0 0,-6-5 0,6 0 0,6 4 0,-12 1 0,6 5 0,0-5 8,0-1-8,6-4 0,-6 10 0,0-1 0,0-4 0,0 5 0,-1-5 0,7 4 0,-12 1 0,12-5 0,-12-6 0,12 6 0,-12-5 0,6 5 0,0 4 0,-5-4 8,5 5-8,0-5 0,-6-1 0,6 6 0,-5-5 0,5 4 0,0 1 0,-6-5 0,6 4 0,0-4 0,0-5 0,0 0 8,0 9-8,0-4 0,-6 0 0,-5-10 0,17-5 0,-6 10 8,5 14-8,1 1 0,-12-1 0,12-9 8,-12 5-8,6-5 0,0-6 0,5 1 0,-10 0 0,5 5 0,0-5 0,0 5 0,-6-1 0,6-4 0,6 5 0,-1-5 8,1 0-8,-1 4 0,1-4 0,-1 0 8,0 0-8,-5 5 0,6-5 0,-1 0 8,-5-1-8,6 6 0,-6-5 0,0 5 0,5-5 0,1 4 0,-6 6 0,0 0 0,-1-6 0,1 6 0,0 0 0,-5-6 0,5 1 0,5 5 0,-5-5 0,6-1 0,-6 6 0,0-10 0,0 5 0,0-1 0,0 1 0,0-5 0,-6 0 0,6 5 0,0-6 0,0 1 0,0 0 0,0 0 8,0 5-8,0-5 0,0 4 0,-6-4 0,-5-5 0,11 10 0,0-5 0,-5 5 0,-6-10 0,11 9 0,-6 1 0,6-5 0,0 5 0,-5-5 0,-6-5 0,11 9 0,0 1 0,-1 0 0,-4 0 0,-6-10 0,0 0 0,11 0 0,0 9 0,-11-9 0,0 0 0,11 10 0,5 0 0,-5-5 0,-11-5 0,0 0 0,17 5 0,-6 4 0,0-4 0,-11-5 0,0 0 0,11 5 0,5 0 0,-16-5 0,0 0 0,11 5 0,6 0 0,-7 0 0,-10-5 0,0 0 0,11 5 0,0-1 0,6-4 0,-12 5 0,-5-5 0,0 0 0,17 10 0,-1-5 0,-16-5 0,0 0 8,0 0-8,17 5 0,-1 0 0,-5 0 0,-11-5 0,17 4 0,-1 1 0,-5 0 0,-11-5 0,0 0 0,0 0 0,0 0 0,11 10 0,-11-10 0,0 0 0,16 5 0,1 0 0,-6 0 0,-11-5 0,0 0 8,22 0-8,-6 0 0,-16 0 0,0 0 0,11 0 0,6 0 0,-1 4 0,-16-4 0,0 0 0,11 5 0,6 0 0,-1 0 0,-16-5 0,11 5 0,-6 0 0,6 0 0,0-5 0,-11 0 0,0 0 0,0 0 0,11 4 0,6 6 0,-17-10 0,0 0 8,11 0-8,0 5 0,-6 0 0,-5-5 0,0 0 0,11 10 0,0-5 0,-11-5 0,0 0 0,11 4 0,0 1 0,-11-5 0,0 0 0,11 5 0,-11-5 0,11 5 0,-11-5 0,0 0 0,0 0 0,11 10 0,5-5 0,-5 0 0,-11-5 0,6 9 0,5-4 0,0 0 0,0 0 0,-11-5 0,0 0 0,11 5 0,0 0 0,-11-5 0,0 0 0,0 0 0,0 0 0,0 0 0,0 0 0,0 0 0,0 0 0,11 0 8,5 0-8,-16 0 0,0 0 0,0 0 0,11 0 0,6 0 0,-12 0 0,6-5 8,-5-5-8,-1 10 0,6-5 0,0 0 0,-11 5 0,11-9 0,5-1 0,-5 5 0,-11 5 0,0 0 8,11-10-8,0 0 0,0-4 0,0 4 8,-11 10-17,6-10-3,-1-4-1,6 4 0,0-5 22,0 6 5,6-11 1,-1 10 0,0-4-24,-5 9-5,-11-5-1,6 0 0,10 1 27,-10 4 4,-1-5 2,6 5 0,-5-5-18,10-4 0,-5 4 0,-11 10 0,6-10 0,-1 1 0,6-1 0,-11 10 0,0-15 0,6 5 0,10 1 0,-5-1 0,-6-5 0,1 6 0,5-1 0,-6-5 0,12 1 0,-12-1 0,1 0 8,5 6-8,0-6 0,0 5 0,-6-4 0,1-1 0,-1 0 0,6 1 0,6-1 0,-12 5 0,-5-4 0,0 4 0,17-5 0,-12 6 0,-5-1 0,6 0 0,-1 5 0,0-9 0,6 4 0,-11-5 0,6 5 0,-1-9 0,12-1 0,-12 1 0,-5 4 0,6-4 0,-1 4 0,1 1 0,-1-1 0,1-5 0,-1 6 0,-5-6 10,11 6-10,-11-6 8,0 10-8,0-4 0,6-1 0,5 5 8,-11-4-8,5 4 0,1-5 0,5 1 0,-6-1 8,1 1-8,-1 4 8,1 0-8,-1-9 8,1 4-8,-6 5 0,5-4 8,1 4-8,-6-10 10,0 1-10,5 4 10,-5 1-2,5 4-8,1 0 12,-6-9-4,0 4-8,5-5 8,1 6-8,-1-1 8,-5 1-8,6-1 12,-6 0-12,0 1 12,11-1-12,-6-4 8,-5 4-8,11 5 8,-5-9-8,-1-1 0,-5 1 9,6 4-9,-1-4 0,-5 4 8,6 0-8,-6 1 0,0-6 0,0 6 0,11-6 0,-6 5 0,1 1 0,-1-6 0,1 1 0,5-1 8,0 6-8,0-6 0,-11 6 0,5-1 8,6-5-8,0 6 0,-11-6 0,5 6 0,-5-6 0,6 1 0,-1 4 0,1-4 0,-6-1 0,5 5 0,6-4 0,0 4 0,-11-4 0,6 4-12,10-4 4,-5 4-845,0 5-169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06.98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6574B1F-12C9-4B73-AF2A-1A89403BF481}" emma:medium="tactile" emma:mode="ink">
          <msink:context xmlns:msink="http://schemas.microsoft.com/ink/2010/main" type="inkDrawing"/>
        </emma:interpretation>
      </emma:emma>
    </inkml:annotationXML>
    <inkml:trace contextRef="#ctx0" brushRef="#br0">178 4 1011,'-17'0'44,"17"0"11,0 0-44,0 0-11,0 0 0,-5 0 0,5 0 116,-6 0 20,1-5 5,5 5 1,-11 5-38,0 0-8,0 0-2,0 0 0,0 5-35,0-1-7,0 11-2,6-5 0,-6 4-27,5 5-6,-5 6-1,6 4 0,-6-5-16,5-5 0,1 11 8,-1 4-8,6 0 0,-5 4 0,10-8 0,1 4-9,-1-5-4,6 0-1,6-10 0,-6 1 0,5-6-38,0 1-8,1-6-2,5-4-506,-6 0-100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07.23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7E5AC4-364B-4378-9223-B52AD7469840}" emma:medium="tactile" emma:mode="ink">
          <msink:context xmlns:msink="http://schemas.microsoft.com/ink/2010/main" type="inkDrawing"/>
        </emma:interpretation>
      </emma:emma>
    </inkml:annotationXML>
    <inkml:trace contextRef="#ctx0" brushRef="#br0">0-2 288,'0'0'25,"0"0"-25,0 0 0,0 0 0,0 0 182,0 0 31,0 0 7,0 0 0,0 0-84,11 5-16,-11-5-4,11 0-1,0 0-62,0 5-12,5-5-2,-5 5-1,6-5-38,-1 0-8,-5 0-2,0 0-706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07.58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795582-F229-4B82-9A76-F774CA9CB9BB}" emma:medium="tactile" emma:mode="ink">
          <msink:context xmlns:msink="http://schemas.microsoft.com/ink/2010/main" type="inkDrawing"/>
        </emma:interpretation>
      </emma:emma>
    </inkml:annotationXML>
    <inkml:trace contextRef="#ctx0" brushRef="#br0">0 15 288,'0'0'25,"0"0"-25,0 0 0,0 0 0,0 0 244,0 0 44,0 0 9,0 0 2,0 0-143,0 0-28,0 0-5,11 0-2,6-10-53,-6 10-12,-11 0-1,0 0-1,16-5-20,-16 5-4,0 0-1,11 5 0,6-5-21,-17 0-8,0 0 0,11 10 0,-6 4 0,-5 1 0,0 0 0,0-1 0,-5 1-22,-6-1-4,0 6-1,0-5 0,5-1-8,1 1-1,-1-5-1,6 14 0,0-5-7,0 1-2,-5-5 0,10 4 0,-5-4-5,6-1-1,-12-4 0,6-10 0,0 0 24,0 0 4,11 10 0,0 0 1,0-1 23,0 1-9,0-5 9,0-5 0,-11 0-21,0 0 2,17 0 1,5 5-596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07.78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1C5261-40AE-4234-9154-37BA8FFBA909}" emma:medium="tactile" emma:mode="ink">
          <msink:context xmlns:msink="http://schemas.microsoft.com/ink/2010/main" type="inkDrawing"/>
        </emma:interpretation>
      </emma:emma>
    </inkml:annotationXML>
    <inkml:trace contextRef="#ctx0" brushRef="#br0">43 0 518,'0'0'46,"0"0"-37,0 0-9,0 0 0,5 14 176,-10 1 32,5 0 8,-6 4 0,1 1-112,-1-1-24,6 1-4,-5 4 0,-1-5-53,1 6-11,5-1-1,-6 1-1,6-6-10,0-4-9,-5 4 9,5-4-478,5-6-88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08.1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ED1178-A55E-47CF-8FF0-83F19A502FCE}" emma:medium="tactile" emma:mode="ink">
          <msink:context xmlns:msink="http://schemas.microsoft.com/ink/2010/main" type="inkDrawing"/>
        </emma:interpretation>
      </emma:emma>
    </inkml:annotationXML>
    <inkml:trace contextRef="#ctx0" brushRef="#br0">38 13 172,'-6'0'16,"6"0"-16,-5 10 0,-1-1 0,1 1 283,5 0 53,-6 4 12,6 6 1,-5-5-215,5 4-43,0 1-9,0-1-2,5 5-40,1-9-9,-6 0-2,5-6 0,6 1-9,0 5-3,0-10 0,-5 4 0,10-9-2,-5 0-1,0 0 0,0 0 0,-11 0 2,17-4 0,-6-6 0,5-5 0,-5 5 1,6-4 1,-12-1 0,6-4 0,-6 4-2,1 0-1,-6-4 0,0 4 0,0 1 4,-6-1 1,-5 0 0,1 6 0,-1-6-12,-6 5-8,1 1 12,-1-1-12,1 5 0,-1 5-12,1 0 0,-1-5 0,1 0-45,-1 5-9,1 0-2,11 0 0,5 0-64,0 0-12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08.3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20B99B-A127-4C3A-88A8-94DC6B7E5627}" emma:medium="tactile" emma:mode="ink">
          <msink:context xmlns:msink="http://schemas.microsoft.com/ink/2010/main" type="inkDrawing"/>
        </emma:interpretation>
      </emma:emma>
    </inkml:annotationXML>
    <inkml:trace contextRef="#ctx0" brushRef="#br0">0 0 460,'0'0'20,"0"0"5,0 0-25,16 10 0,6-5 0,-6 5 0,1-5 232,-1 4 40,1 1 9,-1 0 2,1 4-146,-1 1-29,1 0-5,-1 4-2,0-4-29,1 9-7,-1-4-1,-5 4 0,6 0-14,-6 1-3,-6-1-1,6 5 0,-5 6-12,-6-1-2,0 0-1,0 0 0,-6 5-9,1-5-2,-1 5 0,-5-5 0,0 0-20,6 0-8,-6 1 0,0-1-705,0-5-141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40.674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122 189 2084,'0'0'92,"0"0"20,-4-8-90,4 8-22,0-4 0,0-8 0,4 4 0,0-3 0,-4 3 0,0 8-12,9-8 12,0 4 0,-9 4-9,0 0 9,9-4-40,-5 0-4,5 4-1,-9 0 0,0 0 4,9 8 1,4 4 0,-4 0 0,-5-1 10,0 1 2,1 0 1,-1-5 0,9 5 27,-8 0-10,-5-12 10,0 0 0,8 8 0,-8-8 0,0 0 12,0 0-3,0 0 20,0 0 4,0 0 1,0 0 0,-8 0-9,8 0-1,0-4-1,-5-8 0,1 4-5,-1-7-1,1-1 0,8 0 0,1 1-17,-1-1 0,-4 1 0,5-5 0,8 5 0,-4 3 0,-5-4-13,0 5 5,5-5 8,4 8-10,-8 0 10,-5 8-10,4-7-2,-4 7 0,9 3 0,-5 5 0,-8 8-2,4 3-1,0 1 0,-5 7 0,-8 8 15,0 0 0,0 4 12,0 0-12,4 4 11,-9 0-11,1-4 10,-5 0-10,4 0 20,1-4-1,-1-4-1,1 1 0,4-5 5,-1-4 1,-3-3 0,4-1 0,4-3-8,-4-4 0,4-5-1,0 1 0,0-4 1,5-4 0,4 0 0,0 0 0,0 0-4,0 0-1,4-12 0,10 1 0,-6-1-11,6 0 10,-1-3-10,4 3 10,5 4-32,0-4-6,4 5-2,-4-5 0,5 8-53,-1-4-10,9 4-3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09.1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3EC279-884B-41B4-A8E6-E9198E974025}" emma:medium="tactile" emma:mode="ink">
          <msink:context xmlns:msink="http://schemas.microsoft.com/ink/2010/main" type="writingRegion" rotatedBoundingBox="24353,7910 25867,7646 26023,8538 24508,8802"/>
        </emma:interpretation>
      </emma:emma>
    </inkml:annotationXML>
    <inkml:traceGroup>
      <inkml:annotationXML>
        <emma:emma xmlns:emma="http://www.w3.org/2003/04/emma" version="1.0">
          <emma:interpretation id="{59606774-1A37-4C60-9365-05D823CDC000}" emma:medium="tactile" emma:mode="ink">
            <msink:context xmlns:msink="http://schemas.microsoft.com/ink/2010/main" type="paragraph" rotatedBoundingBox="24353,7910 25867,7646 26023,8538 24508,8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67CB5B-64CF-44A4-87D5-D3B1992C4376}" emma:medium="tactile" emma:mode="ink">
              <msink:context xmlns:msink="http://schemas.microsoft.com/ink/2010/main" type="line" rotatedBoundingBox="24353,7910 25867,7646 26023,8538 24508,8802"/>
            </emma:interpretation>
          </emma:emma>
        </inkml:annotationXML>
        <inkml:traceGroup>
          <inkml:annotationXML>
            <emma:emma xmlns:emma="http://www.w3.org/2003/04/emma" version="1.0">
              <emma:interpretation id="{DD5BA63E-8790-4BDE-91A1-C3A72435C6C9}" emma:medium="tactile" emma:mode="ink">
                <msink:context xmlns:msink="http://schemas.microsoft.com/ink/2010/main" type="inkWord" rotatedBoundingBox="24353,7910 25867,7646 26023,8538 24508,8802"/>
              </emma:interpretation>
              <emma:one-of disjunction-type="recognition" id="oneOf0">
                <emma:interpretation id="interp0" emma:lang="en-AU" emma:confidence="0">
                  <emma:literal>1-10)</emma:literal>
                </emma:interpretation>
                <emma:interpretation id="interp1" emma:lang="en-AU" emma:confidence="0">
                  <emma:literal>1-100)</emma:literal>
                </emma:interpretation>
                <emma:interpretation id="interp2" emma:lang="en-AU" emma:confidence="0">
                  <emma:literal>(-10)</emma:literal>
                </emma:interpretation>
                <emma:interpretation id="interp3" emma:lang="en-AU" emma:confidence="0">
                  <emma:literal>(-90)</emma:literal>
                </emma:interpretation>
                <emma:interpretation id="interp4" emma:lang="en-AU" emma:confidence="0">
                  <emma:literal>(-100)</emma:literal>
                </emma:interpretation>
              </emma:one-of>
            </emma:emma>
          </inkml:annotationXML>
          <inkml:trace contextRef="#ctx0" brushRef="#br0">30 0 633,'0'0'28,"0"0"6,0 0-34,0 0 0,0 0 0,0 0 0,0 0 233,0 0 40,0 0 8,0 0 2,0 0-144,0 0-29,0 0-6,0 0 0,0 0-33,0 0-7,0 0 0,0 0-1,-11 15-63,0 0 0,11 4 0,-6 0-10,6-4 10,0 5 12,0 4-2,0 0-1,0 1-9,6-1 0,-6 0 0,5 6 0,1-6-32,-6-4 2,11 4 0,-6-9 0,6-6-40,0-4-8,6 5-2,-7 0-505,1-5-102</inkml:trace>
          <inkml:trace contextRef="#ctx0" brushRef="#br0" timeOffset="248.57">205 156 691,'0'0'61,"0"0"-49,0 0-12,0 0 0,0 0 204,0 0 39,0 0 7,0 0 2,0 0-96,0 0-20,0 0-3,11 5-1,0 0-64,0 0-12,-11-5-4,16 0 0,-5 0-31,0 0-6,0 5-2,6-5 0,-6 0-33,0-5-6,0 5-2,5 0-639,-10 0-128</inkml:trace>
          <inkml:trace contextRef="#ctx0" brushRef="#br0" timeOffset="484.84">567-58 1411,'0'0'62,"0"10"14,0-10-61,0 0-15,0 9 0,0 6 0,0-5 99,-5-1 17,5 6 3,0 0 1,0-1-70,0-4-14,0 9-2,0-4-1,5 0-21,1 4-4,-1-4 0,1-1-8,-1-4-18,1 5-10,-1-1-3,6 1-539,-11-15-108</inkml:trace>
          <inkml:trace contextRef="#ctx0" brushRef="#br0" timeOffset="1435.96">1307-399 1152,'0'0'51,"0"0"10,0 0-49,17 0-12,-17 0 0,16 4 0,1 1 179,-6 5 33,5 5 6,1-1 2,-6 1-109,0 4-22,0 6-4,0 4-1,-6 5-13,6 0-3,5 0-1,1 5 0,-17-4-41,11-1-8,0 0-2,0 5 0,0 0-8,-6 0-8,-10 5 9,10-1-9,1 6 0,-6 5 0,0-5 0,-6 4 0,-5-9-168,0 5-28</inkml:trace>
          <inkml:trace contextRef="#ctx0" brushRef="#br0" timeOffset="1182.64">1099-44 1450,'0'0'64,"0"0"14,0 0-62,0 0-16,-5 15 0,5-5 0,-6 0 52,1-1 8,-1 6 2,6-5 0,0 4-16,0-4-3,0 5-1,0-1 0,0 6-42,6-6 0,5 1 0,-6 0 0,1-6 0,4-4 0,-4 5 0,-6-10 8,16 5-8,-16-5 0,11-5 0,0 0 0,0 5 23,-11 0 2,11-5 1,-5-5 0,5 1 21,-6-6 4,-5 0 1,0 1 0,-5-1-6,5 1-1,0-1 0,0 0 0,-6-4-16,-5 4-3,6 6-1,-6-6 0,5 5-12,-5 0-2,-5 6-1,5-1 0,-5 5-32,5 5-6,-6-1-2,6 1 0,0 0-178,0 10-35</inkml:trace>
          <inkml:trace contextRef="#ctx0" brushRef="#br0" timeOffset="828.64">825 283 1152,'0'0'102,"0"0"-82,0 0-20,0 15 0,0-6 101,0 6 16,0 0 3,0-1 1,0 6-44,0-6-9,-6 6-1,6-1-1,0-4-54,0 4-12,-5-4 0,5 0-540,-6-1-108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13.96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60 0 172,'0'0'8,"0"0"1,0 0-9,0 0 0,0 0 0,5 15 0,1-5 413,-1 4 81,1 1 16,5 0 3,-6-6-299,1 6-60,-6 0-12,5 4-2,6 1-44,-5-1-9,-6 6-2,0 4 0,0 5-45,0-5-8,-6 5-3,6 5 0,-11 0-18,6 0-11,-1 0 12,1 5-12,-6-5 0,-6 5-16,6-5 2,0 0 0,-5-5-128,0 0-26,5 0-4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11.29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1EA3D-A6DE-45C2-ADA6-784D16CCD2DB}" emma:medium="tactile" emma:mode="ink">
          <msink:context xmlns:msink="http://schemas.microsoft.com/ink/2010/main" type="writingRegion" rotatedBoundingBox="27871,10674 29944,10674 29944,11659 27871,11659"/>
        </emma:interpretation>
      </emma:emma>
    </inkml:annotationXML>
    <inkml:traceGroup>
      <inkml:annotationXML>
        <emma:emma xmlns:emma="http://www.w3.org/2003/04/emma" version="1.0">
          <emma:interpretation id="{AE065FD5-7F9F-492D-AFB8-3032E2D8D311}" emma:medium="tactile" emma:mode="ink">
            <msink:context xmlns:msink="http://schemas.microsoft.com/ink/2010/main" type="paragraph" rotatedBoundingBox="27871,10674 29944,10674 29944,11659 27871,11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CA4106-F6F6-4C74-BAD1-184C10CAFBA2}" emma:medium="tactile" emma:mode="ink">
              <msink:context xmlns:msink="http://schemas.microsoft.com/ink/2010/main" type="line" rotatedBoundingBox="27871,10674 29944,10674 29944,11659 27871,11659"/>
            </emma:interpretation>
          </emma:emma>
        </inkml:annotationXML>
        <inkml:traceGroup>
          <inkml:annotationXML>
            <emma:emma xmlns:emma="http://www.w3.org/2003/04/emma" version="1.0">
              <emma:interpretation id="{96F35C8F-3533-4EF2-85F2-2410B42A3539}" emma:medium="tactile" emma:mode="ink">
                <msink:context xmlns:msink="http://schemas.microsoft.com/ink/2010/main" type="inkWord" rotatedBoundingBox="27871,10674 29944,10674 29944,11659 27871,11659"/>
              </emma:interpretation>
              <emma:one-of disjunction-type="recognition" id="oneOf0">
                <emma:interpretation id="interp0" emma:lang="en-AU" emma:confidence="0">
                  <emma:literal>(101-2</emma:literal>
                </emma:interpretation>
                <emma:interpretation id="interp1" emma:lang="en-AU" emma:confidence="0">
                  <emma:literal>(00, -2</emma:literal>
                </emma:interpretation>
                <emma:interpretation id="interp2" emma:lang="en-AU" emma:confidence="0">
                  <emma:literal>(00-2</emma:literal>
                </emma:interpretation>
                <emma:interpretation id="interp3" emma:lang="en-AU" emma:confidence="0">
                  <emma:literal>(80, -2</emma:literal>
                </emma:interpretation>
                <emma:interpretation id="interp4" emma:lang="en-AU" emma:confidence="0">
                  <emma:literal>(-0-2</emma:literal>
                </emma:interpretation>
              </emma:one-of>
            </emma:emma>
          </inkml:annotationXML>
          <inkml:trace contextRef="#ctx0" brushRef="#br0">3561 2637 1749,'17'15'77,"-12"-15"17,-5-5-75,0-5-19,-5 1 0,5 4 0,0 0 100,-6 0 17,1 0 3,5 0 1,0 5-57,0 0-11,-11 0-2,11 0-1,0 0-21,-6 15-4,-5 4-1,0 1 0,-5 4-12,0 1-4,10 9 0,1 5 0,-6 0-8,5 0 0,-5 5 0,11 0 0,0-5-12,6 4-5,-1-8-1,6-1 0,6 0-40,-1 5-8,0-10-2,1-5 0,5 1-165,0-11-34</inkml:trace>
          <inkml:trace contextRef="#ctx0" brushRef="#br0" timeOffset="498.05">3852 2920 979,'0'0'87,"0"0"-70,0 0-17,0 0 0,0 0 196,0 0 35,6-10 7,-1 1 2,-5 9-84,0 0-17,0 0-3,0 0-1,0 0-62,6-5-12,4 0-2,1 0-1,0 0-31,0 0-7,-11 5 0,11-5-1,0 1-29,6-1-6,-6 5 0,0-5-1,5 0-139,-5 5-27,0-5-5,6 0-2</inkml:trace>
          <inkml:trace contextRef="#ctx0" brushRef="#br0" timeOffset="890.7">4198 2676 403,'0'0'17,"0"0"5,0 0-22,0 0 0,11 0 0,-11 0 0,10-4 378,-10 4 71,11-5 15,0 5 2,-11 0-283,0 0-57,11 5-11,-5-5-3,-6 0-83,11 9-17,-11-9-3,11 10-1,0 0 0,-6 0 0,1-1 0,-1 6 0,-5 0-8,0 4 0,-5-4 0,-1 4 0,6-4-11,-5 4-4,-12 6-1,12-6 0,-1-4-57,-5-1-12,6 6-3,-6-5 0,5-1 24,1-4 4,-1 5 0,1-6 1,0 6-1,-1-5-1,1-1 0,-1 1 0,1 0 39,5-10 8,0 0 2,0 0 0,-6 10 12,6-10 16,0 0-3,0 0-1,0 0 10,0 0 2,0 0 0,0 0 0,0 0-10,0 0-2,0 0 0,0 0 0,0 0-12,0 0 0,0 0 8,11 0-8,-11 0-26,0 0-8,0 0-2,11 0-498,-11 0-100</inkml:trace>
          <inkml:trace contextRef="#ctx0" brushRef="#br0" timeOffset="1531.7">4148 2754 576,'0'0'51,"0"0"-41,0 0-10,0 0 0,0 0 249,-5 0 48,-12 0 10,6 0 1,0 5-136,0 0-27,0 0-5,-5 0-2,10 0-67,-5 5-14,1-1-2,-1 1-1,0 5-34,0-1-6,5 1-2,-5 0 0,0 4-12,0-4 0,6 4 0,-6 1 0,5-1 0,1 6-10,-1-1 10,1-5-8,5 6 8,0-11 0,0 1 0,5 0-8,1-1 0,-1 1 0,1 0 0,-1-6 0,1 1 8,10 0-12,1 0 12,-6-6-12,5 1 12,1-5-12,-1-5 12,6 1-12,-6-1 12,1-5 0,-1-5 0,-5 6 0,6-6 0,-1-5 14,-5 1-3,6-1-1,-12-4 8,6 0 2,-6 4 0,1 6 0,-1-6 0,-5 5 0,0 1 0,6 4 0,-6-5-7,0 1-1,-6-1 0,6-4 0,-5 9-2,-1-5-1,-4 6 0,-1-1 0,0 5-9,5-5 8,-5 5-8,0 0 8,0 1-8,0 4 0,0 0 0,0 0 0,0 0-8,0 0-4,0 0-1,0 9 0,0-4-36,0 5-7,1 0-2,-1 4 0,5 1-150,-5 4-31</inkml:trace>
          <inkml:trace contextRef="#ctx0" brushRef="#br0" timeOffset="1809.96">4466 3257 1836,'0'0'40,"0"0"9,0 0 2,0 0 0,0 0-41,0 0-10,0 0 0,0 0 0,0 0 80,0 14 15,0 1 2,0-1 1,0 6-57,0-5-11,6 4-2,-6 5-1,-6-4-27,6 4 0,-5 6 0,5-1 0,-6 0-54,1-5-10,5 6-1,0-6-882</inkml:trace>
          <inkml:trace contextRef="#ctx0" brushRef="#br0" timeOffset="2014.35">4751 3101 518,'0'0'46,"0"0"-37,0 0-9,0 0 0,0 0 288,0 0 56,0 0 12,11-5 1,0 0-210,0 5-43,0-5-8,6 0-1,-1 0-67,-5 0-14,6 0-2,-1 1-1,-5-1-44,6 5-9,-1 0-2,0-5-883</inkml:trace>
          <inkml:trace contextRef="#ctx0" brushRef="#br0" timeOffset="2397.57">5102 2832 1152,'0'0'51,"0"0"10,11 0-49,0 0-12,0-4 0,0 4 0,0 0 234,6-5 44,-1 10 9,-5-5 1,0 0-152,6 0-30,-6 0-6,5 4-2,-5-4-34,5 5-6,-5 0-2,0 5 0,0-5-36,0 5-7,0-1-1,-5 1-1,-1 5-11,1-1 0,-1 1 0,1 4 0,-6-4-12,-6 5-7,6-1-1,-5 5-1,-6 1-21,5-6-4,1 6-1,-6-1 0,5-4-9,-5-1-1,0-4-1,6-1 0,-6 1 16,5-5 3,1-1 1,5 1 0,-6 0 17,6-10 3,0 0 1,0 0 0,0 5 3,0-5 1,0 0 0,6 5 0,5 0 22,0-1 5,0-4 1,0 0 0,0 0 22,0 5 5,5-10 1,1 5 0,-1-4-7,1-1-2,-6 0 0,5 0 0,-5 0-24,5-5-10,1 5 8,-1-4-8,-5-1-154,6 0-36,-1-4-7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14.56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33 0 1270,'0'0'56,"0"0"12,0 0-54,0 0-14,0 0 0,0 0 0,0 0 136,0 0 24,0 0 4,0 0 2,0 0-46,0 0-10,0 0-2,0 0 0,0 0-75,-6 15-15,1-1-3,5 6-1,-6-1-3,1 6-1,0 4 0,5 0 0,-6 5-10,6 5 0,6 0 0,-6 0 8,10 5-8,-4-5-11,5 0 3,0-5 0,5 5-55,1-14-10,5 4-3,0-9-880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16.82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-2 0 806,'0'0'72,"0"0"-58,0 0-14,0 5 0,0-5 79,0 5 13,6 5 2,-6-10 1,0 4-11,0 6-3,5 0 0,-5 5 0,5-6-37,1 6-8,-12 4-2,6 1 0,6-5-26,-1-1-8,-5 6 0,0-6 0,6 1 0,-6 0 0,5 4 0,-5-9 0,0-10-54,11 10-11,-5-1-3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17.08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0 230,'0'0'20,"0"0"-20,0 0 0,0 0 0,0 0 231,0 0 41,0 0 9,6 15 2,5-6-127,-6-4-26,-5-5-5,0 15-1,6 0-53,-6-1-11,0 1-3,0-1 0,5 1-20,-10 0-4,5-1-1,-6 1 0,6 0-23,-5-1-9,-1 1 0,1-1 9,5-4-20,0-10-4,-6 15-1,6-15 0,0 0-177,0 0-36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17.43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11 130 1551,'0'0'68,"0"0"16,0 0-68,0 0-16,0 0 0,0 0 0,0 10 84,0 4 12,-6 1 4,1 0 0,5-6-62,0 6-12,0 5-2,0-6-1,11-4-23,-11 5 8,5-1-8,1 1 0,5-10 9,-6 9-9,6-9 12,6 0-12,-6 0 0,5-5 0,1-5 0,-1 0 0,0 0 0,6-4 0,-5-1 0,5 0 0,-6-5 12,1-4-4,5-1 0,-6-4-8,-5 5 18,-5-1-3,-6 5-1,5-4 0,6-1 22,-6 1 4,-10-1 0,-1 1 1,1 9 2,-6 0 0,-11 1 0,6-6 0,-6 5-22,0 10-4,-6 0-1,1 0 0,5 5-16,0 0 0,6 0 0,-6 5 0,5-1-25,1 6-3,5-10 0,0 5 0,5-5-60,6-5-13,0 0-3,0 0-836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56:17.6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0-1 1267,'11'0'112,"-1"0"-89,1 0-23,6 0 0,-6 0 105,5 0 17,1 5 3,-1 0 1,-5 4-17,6-4-3,-1 10-1,-5-1 0,6 1-33,-7 0-6,1 4-2,6 5 0,-6 1-16,5-1-3,-5 10-1,-5-4 0,-1-1-15,6 5-3,-5 5-1,-6 0 0,0 0 10,-6 10 1,1-5 1,-6 4 0,0-4-25,0 0-12,-6 5 10,1-5-10,-1-5 0,-4 9-13,4-4 1,1 0-790,-1 0-158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20:26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 1895 864,'0'0'76,"0"0"-60,0 0-16,0 0 0,0 0 124,0 0 23,0 0 4,6-10 1,-6-5-53,0 1-11,0-6-1,-6 6-1,-5-1-38,6 0-7,10 1-1,-5-1-1,6-4-17,-6-1-3,0-4-1,5 4 0,-5 1-10,6-5-8,-1 4 9,1-4-9,5-1 0,0 1 0,-6-5 0,1 4 0,-1-4 0,6 0 0,0 0 0,5 4 0,-10 1 0,5 0 0,0-1 0,5 1 0,-5 0 12,0-1 4,0 11 0,6-6 0,-12 6 3,12-6 1,-12 6 0,6 4 0,6-5-6,-6 10-1,0-4 0,-6 4 0,6 0-4,-11 5-1,11 0 0,0 5 0,0 0 2,0-1 0,-5 1 0,5 10 0,-11-15-10,11 10 0,-6-5 0,1 9 0,5 6 0,-6-6 0,6 6 0,0-6 0,-5 1 0,4-5 0,-4 4 0,-1 6 0,6-6 0,0 1 0,-5 0 0,5-6 0,-6 6 0,6-10 0,0 5 0,-5-6 0,-6-4 0,11 5 0,0 0 0,5 0 0,-16-5 0,0 0 0,11-5 0,0 0 8,0-4 3,0-6 0,-5 0 0,5 1 0,0-1 5,0-9 0,-6-1 1,6 1 0,0 0-2,0-5-1,-5-1 0,5 1 0,-6 0-2,1 5 0,-1-1 0,6 1 0,-5-5 13,-1-1 3,6 6 0,-5-5 0,-1 0-28,6-1-14,-5 6 2,5-10 0,-6 5 20,0-5 5,-5-5 1,6 0 0,-1 5-6,1 4-8,-1-9 11,1 5-11,-1 5 8,1-5-8,-1-5 0,1 5 0,-1 5 0,1-5 0,-1 4 0,1 1 0,5 0 0,-11 5 0,0 4 0,0-9 0,0 9 0,5 6 0,-5-6 0,6 1 0,-1 9 0,1-4 0,-6-1 0,0 5 0,0 10 0,5-5 0,-5-4 0,0 9 0,0-10 0,0 10 0,6-5 0,-6 5 0,-11 0 0,11 0 0,0 0 0,0 0 0,0 0 0,0 0 0,-6-10 0,6 10 0,0 0 0,0 0-16,-5 0 5,5 0 1,0 0 10,0 0 0,-11 0 0,11 0 0,0 0 0,0 0 0,0 0 0,0 0 0,0 15 0,0-15 0,-11 10 0,5-1 0,-5 1 0,6 5 8,-6-6-8,0 6 0,0 0 0,-6-6 0,1 1 0,5 0 0,-5 4 0,5 6-8,-6-5 0,1-1 0,-1 1 8,6-5 0,-5 4 0,-1-4-8,6 0 8,0-1 11,11-9-3,0 0 0,-11 5-27,11-5-5,0 0-2,0 0 0,0 0-49,0 0-9,0 0-3,6-10-887</inkml:trace>
  <inkml:trace contextRef="#ctx0" brushRef="#br0" timeOffset="-911.45">-53 1749 1209,'0'0'53,"0"0"12,-5-5-52,5 5-13,-11-5 0,11 5 0,0 0 169,-6-5 31,6 5 7,-11-5 1,11 5-116,0 0-22,0 0-5,-11 0-1,6 0-20,5 0-4,0 0 0,0 0-1,-11 10-14,11 0-2,0-10-1,0 14 0,0-4-10,0 0-1,0 4-1,0 6 0,11-6-10,-11 1 0,5 4 0,-5 1 0,6-5 12,5 4 0,-6-4 0,1 4 0,-1 1-12,6-6 0,0 1 0,-5-1 0,5 6 0,-6-10 0,1-1 0,-6-9 0,11 5 0,-11-5 0,0 0 0,0 0 0,5-9 0,6 4-11,6-5 3,-6-5 0,0 1 8,-6-6 0,1 1 0,4-1 0,1 6 0,-5-6-8,5 6 0,0-1 0,-6-5-36,1 1-8,5-5 0,0 4-1,5 6-160,-10 4-32</inkml:trace>
  <inkml:trace contextRef="#ctx0" brushRef="#br0" timeOffset="223.09">897-14 1566,'-5'0'69,"5"0"15,0 0-68,0 0-16,0 0 0,0 0 0,0 0 112,0 0 20,0 0 3,5 14 1,1 1-39,5-1-7,0-4-2,5 10 0,1-6-28,-1 1-5,1 4-2,5 1 0,-6-1-27,12-4-6,-6 4 0,0 1-1,0-5-19,5-1-11,-11 1 2,12-1-766,-6-4-153</inkml:trace>
</inkml:ink>
</file>

<file path=ppt/ink/ink69.xml><?xml version="1.0" encoding="utf-8"?>
<inkml:ink xmlns:inkml="http://www.w3.org/2003/InkML">
  <inkml:definitions/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41.244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128 60 1814,'0'0'80,"0"0"17,-9-8-77,4-3-20,5-1 0,-4 0 0,0 8 16,-1-4-1,1 5 0,4 3 0,0 0 21,0 0 4,-9-4 0,9 4 1,0 0-31,-4 4-10,-5 3 0,0 1 0,0 0-18,1 4-10,3-1-3,-4 1 0,1 0 5,-1-1 1,9 1 0,0 0 0,-9 0 13,5-5 2,-1 1 1,5-8 0,0 0-4,0 0-1,0 0 0,0 0 0,0 0 28,0 0 6,0 0 0,0 0 1,0 0-21,0 0 0,5-8 0,-5-3 8,-5-1-118,10 0-23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0:48:43.88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86 39 1458,'-22'5'64,"17"0"14,-1 0-62,1-5-16,5 0 0,-11 5 0,5 0 56,-4 9 8,10-4 1,-6 5 1,1-6-16,-6 6-3,11 5-1,0-1 0,11-4-20,-6 4-4,-5 1-1,11 4 0,5-9-13,-5-1-8,-11 6 8,11-6-8,6-4 0,-1-5-15,-16-5 3,0 0 0,11 5 12,6-5 16,-1-5-3,1-5-1,-6-4-12,0-1 0,-6-4 0,11-1 0,1 1 0,-1-1-16,1-9 3,-1 4 1,-5 1 12,6 5 16,-12-1-3,6-4-1,-5 9-12,-1 0 8,-5 1-8,0 4 0,-5 0 8,5 10-8,0 0 0,0 0 0,0 0 0,0 0 0,11 10-11,-11-10 11,0 0-16,0 10 4,0 9 0,5-4 1,-5 0 11,6-1 8,-6 6-8,11-1 11,-6 1-11,6 4 0,-5 0-12,4-4 12,7 4 0,-1 1 0,-10-1 0,5 5 0,0 5 0,-6-9 0,6-1 0,-11 1 0,-5-1 0,-1 0 0,6 1 0,6-1 0,5-4 26,0-1 13,-6 1 2,1 4 1,-12-5 11,6 1 3,-5-5 0,-1 4 0,12-4-21,-6-6-4,-11 1-1,0-5 0,0 15 3,5-16 1,-10 6 0,-6 0 0,5-5-34,-4 5 0,4-6 0,-10-4 0,-1 5-114,1 0-30,5 5-5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1:5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6912 0 0,'-1'1'7296'0'0,"0"-1"-7113"0"0,0 0 1 0 0,0 1 0 0 0,1-1 0 0 0,-1 0 0 0 0,0 1 0 0 0,1-1 0 0 0,-1 1 0 0 0,0 0 0 0 0,1-1 0 0 0,-1 1-1 0 0,1-1 1 0 0,-1 1 0 0 0,1 0 0 0 0,-1-1 0 0 0,1 1 0 0 0,-1 0 0 0 0,1 0 0 0 0,0-1 0 0 0,-1 1 0 0 0,1 0-1 0 0,0 0 1 0 0,0-1 0 0 0,0 1 0 0 0,0 0 0 0 0,0 0 0 0 0,-1 0 0 0 0,1 0 0 0 0,0 1 480 0 0,0-2-602 0 0,0 0 1 0 0,-1 1-1 0 0,1-1 1 0 0,0 0 0 0 0,-1 1-1 0 0,1-1 1 0 0,0 0-1 0 0,-1 1 1 0 0,1-1 0 0 0,0 0-1 0 0,0 1 1 0 0,-1-1-1 0 0,1 1 1 0 0,0-1 0 0 0,0 1-1 0 0,0-1 1 0 0,0 0-1 0 0,0 1 1 0 0,0-1 0 0 0,-1 1-1 0 0,1-1 1 0 0,0 1-1 0 0,0-1 1 0 0,0 1 0 0 0,1 0-1 0 0,-2 15 762 0 0,1-14-706 0 0,0 9 414 0 0,-1 1 1 0 0,-3 13-1 0 0,1-12-309 0 0,3-7-164 0 0,0 0 0 0 0,0-1 0 0 0,0 1-1 0 0,1 6 1 0 0,1 15-28 0 0,-4-19-42 0 0,2-6-14 0 0,-1 1 1 0 0,1-1-1 0 0,-1 0 0 0 0,1 0 0 0 0,0 0 0 0 0,0 1 0 0 0,0-1 0 0 0,0 0 0 0 0,0 0 0 0 0,1 0 0 0 0,-1 1 0 0 0,0-1 0 0 0,1 0 0 0 0,0 0 0 0 0,0 0 1 0 0,1 3-1 0 0,6 5-1029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1:5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8408 0 0,'0'0'26'0'0,"0"0"0"0"0,1 0 0 0 0,-1 0 0 0 0,0 0 0 0 0,0 0 0 0 0,1 0 1 0 0,-1 0-1 0 0,0 0 0 0 0,1 1 0 0 0,-1-1 0 0 0,0 0 0 0 0,1 0 0 0 0,-1 0 0 0 0,0 0 0 0 0,1 0 1 0 0,-1 1-1 0 0,0-1 0 0 0,0 0 0 0 0,1 0 0 0 0,-1 0 0 0 0,0 1 0 0 0,0-1 0 0 0,0 0 0 0 0,1 0 1 0 0,-1 1-1 0 0,0-1 0 0 0,0 0 0 0 0,1 1 0 0 0,-1-1-16 0 0,0 1 0 0 0,0-1 0 0 0,0 0 0 0 0,0 0 0 0 0,0 1-1 0 0,1-1 1 0 0,-1 0 0 0 0,0 0 0 0 0,0 0 0 0 0,0 1 0 0 0,0-1 0 0 0,1 0 0 0 0,-1 0 0 0 0,0 0-1 0 0,0 0 1 0 0,1 0 0 0 0,-1 1 0 0 0,0-1 0 0 0,0 0 0 0 0,1 0 0 0 0,-1 0 0 0 0,0 0 0 0 0,0 0-1 0 0,1 0 1 0 0,-1 0 0 0 0,0 0 0 0 0,0 0 0 0 0,1 0 0 0 0,-1 0 0 0 0,0 0 0 0 0,1 0 0 0 0,-1 0 52 0 0,0 0 1 0 0,0 0 0 0 0,0 0 0 0 0,0 0 0 0 0,0 0 0 0 0,1 0 0 0 0,-1 0 0 0 0,0 0 0 0 0,0 0 0 0 0,0 0 0 0 0,0 0 0 0 0,0 0-1 0 0,0 0 1 0 0,0 0 0 0 0,1 0 0 0 0,-1 0 0 0 0,0 0 0 0 0,0 0 0 0 0,0 0 0 0 0,0 0 0 0 0,0 0 0 0 0,0 0 0 0 0,0 0 0 0 0,0 0 0 0 0,0 0-1 0 0,1 0 1 0 0,-1 0 0 0 0,0 0 0 0 0,0 0 0 0 0,0 0 0 0 0,0 1 0 0 0,0-1 0 0 0,0 0 0 0 0,0 0 0 0 0,0 0 0 0 0,0 0 0 0 0,0 0-1 0 0,0 0 1 0 0,0 0 0 0 0,0 0 0 0 0,0 0 0 0 0,0 1 0 0 0,0-1 0 0 0,1 0 0 0 0,5 37 2470 0 0,-3-22-1950 0 0,11 77 1747 0 0,-2-51-1962 0 0,-10-35-343 0 0,-2-3-33 0 0,0-1 1 0 0,0 1-1 0 0,1-1 0 0 0,0 0 1 0 0,-1 1-1 0 0,1-1 0 0 0,0 0 1 0 0,0 0-1 0 0,0 1 0 0 0,0-1 1 0 0,1 0-1 0 0,-1 0 0 0 0,2 2 1 0 0,-2-3-135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1:58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4144 0 0,'0'0'15415'0'0,"-5"5"-14656"0"0,2-4-711 0 0,0 1 0 0 0,0 0 0 0 0,1 0 0 0 0,-1 0 1 0 0,1 1-1 0 0,0-1 0 0 0,-1 0 0 0 0,1 1 0 0 0,0 0 0 0 0,0-1 0 0 0,1 1 0 0 0,-3 5 0 0 0,-2 6 24 0 0,-7 22 0 0 0,5-13-21 0 0,5-12-46 0 0,0 1 0 0 0,1-1 0 0 0,0 1-1 0 0,1 0 1 0 0,0-1 0 0 0,1 1 0 0 0,2 22 0 0 0,2-15-165 0 0,0 0 0 0 0,0-1 1 0 0,2 1-1 0 0,14 31 0 0 0,-17-44-267 0 0,0-1 1 0 0,1 0-1 0 0,0 0 1 0 0,0 0-1 0 0,0 0 1 0 0,0-1-1 0 0,1 1 1 0 0,0-1-1 0 0,0 0 0 0 0,0-1 1 0 0,0 1-1 0 0,1-1 1 0 0,8 4-1 0 0,-11-5-1091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1:59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13040 0 0,'0'0'1553'0'0,"-1"2"-852"0"0,-1 1-313 0 0,0-1 0 0 0,1 1-1 0 0,-1 0 1 0 0,1 1 0 0 0,0-1 0 0 0,0 0-1 0 0,0 0 1 0 0,0 0 0 0 0,1 1 0 0 0,-1 5-1 0 0,0 6 60 0 0,0-13-393 0 0,1 1-1 0 0,0 0 1 0 0,0 0 0 0 0,0 0 0 0 0,0 0-1 0 0,1 3 1 0 0,3 35 342 0 0,-4-33-556 0 0,1 0 1 0 0,-1 0-1 0 0,4 11 0 0 0,3-6-2066 0 0,-3-3 545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1:59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8288 0 0,'0'0'9226'0'0,"2"0"-8339"0"0,4-1-524 0 0,0 0 1 0 0,0 0-1 0 0,-1-1 0 0 0,1 0 1 0 0,-1 0-1 0 0,1 0 0 0 0,-1-1 1 0 0,0 0-1 0 0,1 0 1 0 0,7-6-1 0 0,-9 5-277 0 0,1 1 1 0 0,0 0-1 0 0,0 0 0 0 0,0 0 0 0 0,9-3 1 0 0,18-10-142 0 0,4-4-999 0 0,-26 19 510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15696 0 0,'1'-1'356'0'0,"67"-24"1131"0"0,-31 14 1755 0 0,-34 10-3004 0 0,0 1 1 0 0,0-1 0 0 0,0 1 0 0 0,0 0 0 0 0,0 0-1 0 0,5 0 1 0 0,-2 1-181 0 0,-4-1 15 0 0,-1 1-19 0 0,-1 0-61 0 0,1 0 0 0 0,-1 0 0 0 0,1 0 1 0 0,-1 0-1 0 0,1 0 0 0 0,-1 0 0 0 0,1 0 1 0 0,-1 0-1 0 0,0 0 0 0 0,0 0 1 0 0,1 0-1 0 0,-1 0 0 0 0,0 0 0 0 0,0 0 1 0 0,0 1-1 0 0,0-1 0 0 0,0 0 0 0 0,-1 0 1 0 0,1 0-1 0 0,0 0 0 0 0,0 0 0 0 0,-1 0 1 0 0,1 0-1 0 0,-1 0 0 0 0,1 0 0 0 0,-2 2 1 0 0,1 0-87 0 0,-28 53-1264 0 0,18-33 430 0 0,-14 25 0 0 0,24-47 774 0 0,2 1-99 0 0,2 6 256 0 0,0-7 58 0 0,-1 0-1 0 0,1-1 0 0 0,-1 1 1 0 0,1-1-1 0 0,-1 0 1 0 0,1 0-1 0 0,-1 0 1 0 0,1 0-1 0 0,4-1 1 0 0,-3 1-60 0 0,-1 1 25 0 0,12-6 93 0 0,6 0-141 0 0,-13 3-903 0 0,-1 0 0 0 0,13-5 0 0 0,-11 3-557 0 0</inkml:trace>
  <inkml:trace contextRef="#ctx0" brushRef="#br0" timeOffset="1">341 69 11832 0 0,'0'0'1074'0'0,"0"2"-882"0"0,-9 66 5964 0 0,9-57-5514 0 0,-2 0 0 0 0,-3 18 1 0 0,-1 7 54 0 0,5-14-369 0 0,3 29 1 0 0,0-4-395 0 0,-2-45-4 0 0,0-1 0 0 0,0 1-1 0 0,0 0 1 0 0,0-1 0 0 0,0 1 0 0 0,0-1 0 0 0,1 1 0 0 0,-1 0 0 0 0,1-1 0 0 0,-1 1 0 0 0,1-1 0 0 0,-1 1 0 0 0,1-1 0 0 0,0 0 0 0 0,0 1-1 0 0,0-1 1 0 0,1 2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0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57 5984 0 0,'0'0'541'0'0,"-6"7"2027"0"0,-11 27 7084 0 0,16-32-9492 0 0,0 0 0 0 0,0 0 1 0 0,1 0-1 0 0,-1 0 1 0 0,0 0-1 0 0,1 0 0 0 0,-1 1 1 0 0,1-1-1 0 0,0 0 0 0 0,0 0 1 0 0,0 0-1 0 0,0 0 1 0 0,0 0-1 0 0,0 1 0 0 0,1 1 1 0 0,11 30 510 0 0,-11-30-576 0 0,0-3-93 0 0,-1 0 1 0 0,0 0-1 0 0,1 0 1 0 0,-1 0-1 0 0,0 0 0 0 0,1 0 1 0 0,-1 0-1 0 0,1 0 1 0 0,0 0-1 0 0,-1 0 1 0 0,1 0-1 0 0,0 0 1 0 0,-1-1-1 0 0,1 1 1 0 0,0 0-1 0 0,0 0 1 0 0,0-1-1 0 0,0 1 1 0 0,-1-1-1 0 0,1 1 0 0 0,2 0 1 0 0,0 0 17 0 0,0 0 3 0 0,-1 0-1 0 0,0 0 1 0 0,1 0 0 0 0,-1 0-1 0 0,0-1 1 0 0,1 1-1 0 0,-1-1 1 0 0,1 0-1 0 0,-1 0 1 0 0,1 0-1 0 0,-1 0 1 0 0,0 0 0 0 0,1 0-1 0 0,-1-1 1 0 0,1 1-1 0 0,-1-1 1 0 0,0 0-1 0 0,4-1 1 0 0,4-1 0 0 0,-10 3-16 0 0,1 0-1 0 0,-1 0 0 0 0,0 0 0 0 0,1-1 1 0 0,-1 1-1 0 0,0 0 0 0 0,1 0 1 0 0,-1-1-1 0 0,0 1 0 0 0,1 0 0 0 0,-1-1 1 0 0,0 1-1 0 0,0 0 0 0 0,0-1 0 0 0,1 1 1 0 0,-1 0-1 0 0,0-1 0 0 0,0 1 1 0 0,0 0-1 0 0,0-1 0 0 0,1 1 0 0 0,-1-1 1 0 0,1-2 20 0 0,12-20 122 0 0,-7 14-87 0 0,-1-1 0 0 0,1 0 0 0 0,-2 1 1 0 0,1-1-1 0 0,-2-1 0 0 0,5-14 0 0 0,-8 23-36 0 0,0 0 0 0 0,0-1-1 0 0,0 1 1 0 0,0 0-1 0 0,0 0 1 0 0,0 0 0 0 0,0 0-1 0 0,-1 0 1 0 0,1 0 0 0 0,-1-1-1 0 0,0 1 1 0 0,0 0-1 0 0,0 1 1 0 0,0-1 0 0 0,-1-3-1 0 0,-1 1 11 0 0,0 1 1 0 0,-1-1-1 0 0,1 1 0 0 0,0 0 0 0 0,-1 0 1 0 0,0 1-1 0 0,0-1 0 0 0,-5-2 0 0 0,5 3-158 0 0,1 1 0 0 0,0 0 0 0 0,-1 0 0 0 0,1 1 0 0 0,0-1 1 0 0,-1 1-1 0 0,1 0 0 0 0,-1-1 0 0 0,1 2 0 0 0,-1-1 0 0 0,1 0 0 0 0,0 1 0 0 0,-1-1 0 0 0,1 1 0 0 0,0 0 0 0 0,-5 2 0 0 0,7-3-94 0 0,-1 1 1 0 0,1 0-1 0 0,-1-1 1 0 0,1 0-1 0 0,-1 1 0 0 0,0-1 1 0 0,1 0-1 0 0,-1 0 1 0 0,-3 0-1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11056 0 0,'0'0'3429'0'0,"11"0"136"0"0,-8 0-3297 0 0,-1 0 0 0 0,0 1 1 0 0,1-1-1 0 0,-1 1 0 0 0,0-1 0 0 0,1 1 0 0 0,-1 0 1 0 0,0 0-1 0 0,0 0 0 0 0,0 0 0 0 0,0 1 0 0 0,0-1 0 0 0,0 0 1 0 0,0 1-1 0 0,0 0 0 0 0,0-1 0 0 0,-1 1 0 0 0,3 3 1 0 0,3 5 174 0 0,0 0 0 0 0,8 18 0 0 0,-4-8-63 0 0,-5-8-184 0 0,0 1 0 0 0,-1 0 0 0 0,-1 0 1 0 0,0 0-1 0 0,3 21 0 0 0,-1-7-43 0 0,-4-17-134 0 0,-1 0 0 0 0,0 0 0 0 0,-1 1 0 0 0,1-1 1 0 0,-3 11-1 0 0,-8 52 59 0 0,8-61-77 0 0,-2 5-164 0 0,-1-1 1 0 0,-11 30-1 0 0,8-26-1502 0 0,-6 22 0 0 0,9-25 191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3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5064 0 0,'0'0'14421'0'0,"0"1"-13939"0"0,-1 3-311 0 0,0-1 0 0 0,0 1 0 0 0,0-1 0 0 0,0 1 0 0 0,-1-1 0 0 0,1 0-1 0 0,-4 5 1 0 0,-6 14 458 0 0,7-11-572 0 0,1 0-1 0 0,0 0 1 0 0,1 1-1 0 0,0-1 1 0 0,1 1-1 0 0,0 0 0 0 0,1-1 1 0 0,2 21-1 0 0,-2-20-56 0 0,0-10-1 0 0,0 0 0 0 0,1 0-1 0 0,-1 0 1 0 0,0 0 0 0 0,1 0 0 0 0,-1 1 0 0 0,1-1 0 0 0,-1 0-1 0 0,2 2 1 0 0,4 16-135 0 0,2 6-665 0 0,-4-16 194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41.838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161 0 2386,'-22'0'106,"14"4"22,-1-4-103,0 0-25,0 0 0,-4 0 0,4 0 0,9 0 0,0 0-14,-8 7 5,-1 1-1,0 4 0,5 0 0,4 3 0,-5 5-24,1-1-5,-5 1-1,5 3 0,-1 0 5,5-3 1,-8-1 0,3-3 0,1 4 15,4-13 3,-5 5 1,1-8 0,0 0 15,4-4 8,0 0 0,0 0-8,0 0-19,0 0-10,4-8-3,5-11-549,0-1-111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2304 0 0,'0'0'4129'0'0,"-2"0"-2808"0"0,-5 2-355 0 0,6-1-153 0 0,0 0-28 0 0,0 1-640 0 0,1-1 0 0 0,-1 1-1 0 0,0-1 1 0 0,0 0-1 0 0,0 1 1 0 0,0-1-1 0 0,0 0 1 0 0,-1 0 0 0 0,1 0-1 0 0,0 0 1 0 0,0 0-1 0 0,-1 0 1 0 0,1 0-1 0 0,0-1 1 0 0,-3 2 0 0 0,2-1 623 0 0,-4 9 4559 0 0,5-6-5292 0 0,-1 0 1 0 0,1 0-1 0 0,0 1 0 0 0,1-1 0 0 0,-1 0 0 0 0,1 1 0 0 0,-1-1 0 0 0,2 5 0 0 0,-3 19-28 0 0,-3-7 13 0 0,2-10-54 0 0,1 1 0 0 0,0 1 0 0 0,1-1-1 0 0,1 23 1 0 0,0 10-2468 0 0,0-34 1633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8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15 10680 0 0,'0'0'2'0'0,"0"0"71"0"0,1 0 0 0 0,-1 0 0 0 0,1-1 0 0 0,-1 1 0 0 0,1 0 0 0 0,-1-1 0 0 0,1 1 0 0 0,-1 0 0 0 0,1-1 0 0 0,-1 1-1 0 0,0 0 1 0 0,1-1 0 0 0,-1 1 0 0 0,0-1 0 0 0,1 1 0 0 0,-1-1 0 0 0,0 1 0 0 0,0-1 0 0 0,1 1 0 0 0,-1-1 0 0 0,0 1 0 0 0,0-1 0 0 0,0 1 0 0 0,0-1 0 0 0,0 1 0 0 0,0-1-1 0 0,1 0 1 0 0,-1 1 0 0 0,-1-2 0 0 0,-5 3 3409 0 0,4-2-3041 0 0,0 1 0 0 0,1 0 1 0 0,-1 0-1 0 0,0 0 0 0 0,0 0 1 0 0,0 0-1 0 0,1 1 0 0 0,-4 0 0 0 0,-5 8-32 0 0,5-5-292 0 0,1 1 0 0 0,-1-1 0 0 0,1 1 0 0 0,0 0 0 0 0,0 0 1 0 0,1 1-1 0 0,-6 10 0 0 0,-9 31 35 0 0,16-41-149 0 0,1-1-1 0 0,0 1 1 0 0,0-1 0 0 0,0 1-1 0 0,1 0 1 0 0,0-1-1 0 0,0 7 1 0 0,2 3-14 0 0,1 0 0 0 0,1 0 0 0 0,0-1 0 0 0,1 1 0 0 0,0-1 0 0 0,1-1 0 0 0,1 1 0 0 0,13 19 0 0 0,-17-29-63 0 0,0 0 0 0 0,0 0-1 0 0,0 0 1 0 0,1-1 0 0 0,7 6-1 0 0,10 10-640 0 0,9 0-2988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8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10392 0 0,'0'0'941'0'0,"3"0"-773"0"0,6 0-12 0 0,29 1 4576 0 0,-23 0-3720 0 0,23 5 0 0 0,-31-5-887 0 0,33 5-30 0 0,-39-6-389 0 0,1 0-754 0 0,9 0-323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9728 0 0,'0'0'446'0'0,"1"-1"-10"0"0,0 0-325 0 0,2-1-49 0 0,9 1-61 0 0,35-1 2943 0 0,-30 0-835 0 0,0 2-1 0 0,0 0 1 0 0,26 3-1 0 0,-35-2-2004 0 0,-7-1-16 0 0,-1 21-35 0 0,0-19-67 0 0,1 1-13 0 0,-1-1 0 0 0,0 0 0 0 0,0 0 0 0 0,0 0-1 0 0,-1 0 1 0 0,1 0 0 0 0,0 0 0 0 0,-1 0 0 0 0,1 0 0 0 0,-1 0 0 0 0,0 0 0 0 0,0 0 0 0 0,0 0 0 0 0,0 0-1 0 0,-2 2 1 0 0,2-2-13 0 0,0 0-1 0 0,0 0 0 0 0,0 0 0 0 0,1-1 1 0 0,-1 1-1 0 0,0 0 0 0 0,1 0 0 0 0,-1 0 0 0 0,1 0 1 0 0,-1 0-1 0 0,1 0 0 0 0,0 2 0 0 0,0-1-29 0 0,0-1 0 0 0,0 0 0 0 0,-1 1 0 0 0,1-1 0 0 0,-1 0 0 0 0,1 1 0 0 0,-1-1 0 0 0,0 0 0 0 0,0 0 0 0 0,-1 3 0 0 0,1-4 38 0 0,-5 8-140 0 0,6-9 155 0 0,0 1 0 0 0,0-1 1 0 0,0 0-1 0 0,0 1 0 0 0,0-1 1 0 0,0 0-1 0 0,0 0 0 0 0,0 1 1 0 0,0-1-1 0 0,0 0 0 0 0,0 1 1 0 0,0-1-1 0 0,0 0 0 0 0,0 1 1 0 0,0-1-1 0 0,0 0 0 0 0,0 0 1 0 0,0 1-1 0 0,0-1 0 0 0,0 0 1 0 0,0 1-1 0 0,1-1 0 0 0,-1 0 1 0 0,0 0-1 0 0,0 1 0 0 0,0-1 1 0 0,1 0-1 0 0,-1 0 0 0 0,0 1 1 0 0,0-1-1 0 0,0 0 0 0 0,1 0 1 0 0,-1 0-1 0 0,1 1 0 0 0,-1 2-215 0 0,0-3 221 0 0,0 0 1 0 0,0 0-1 0 0,0 1 0 0 0,0-1 0 0 0,-1 0 1 0 0,1 0-1 0 0,0 1 0 0 0,0-1 0 0 0,0 0 1 0 0,0 0-1 0 0,0 1 0 0 0,0-1 0 0 0,0 0 1 0 0,0 0-1 0 0,0 1 0 0 0,0-1 0 0 0,1 0 1 0 0,-1 0-1 0 0,0 1 0 0 0,0-1 0 0 0,0 0 1 0 0,0 0-1 0 0,0 1 0 0 0,0-1 0 0 0,0 0 1 0 0,1 0-1 0 0,-1 1 0 0 0,2 2 2 0 0,-1-2 9 0 0,0 1 0 0 0,0-1 0 0 0,0 0 0 0 0,0 0 0 0 0,0 0 0 0 0,1 0 0 0 0,-1 0 0 0 0,0 0-1 0 0,0 0 1 0 0,1 0 0 0 0,-1-1 0 0 0,1 1 0 0 0,-1 0 0 0 0,0-1 0 0 0,1 1 0 0 0,-1-1 0 0 0,3 1-1 0 0,8 5 0 0 0,-10-4 19 0 0,1 0 0 0 0,0 0 0 0 0,0-1 0 0 0,0 1 0 0 0,0-1 0 0 0,0 0 0 0 0,0 0-1 0 0,6 1 1 0 0,-7-1 106 0 0,0 0-9 0 0,2 2-71 0 0,26 13 225 0 0,-28-16-61 0 0,5 10 8 0 0,-6-8-187 0 0,0-1-1 0 0,-1 1 0 0 0,1 0 0 0 0,-1-1 0 0 0,1 1 0 0 0,-1-1 1 0 0,1 1-1 0 0,-1 0 0 0 0,0 1 0 0 0,1 2 20 0 0,-1-4-36 0 0,0 0 0 0 0,1 0 0 0 0,-1 0 0 0 0,0 1 0 0 0,0-1 0 0 0,0 0 0 0 0,0 0 0 0 0,0 0 0 0 0,0 1 0 0 0,0-1 0 0 0,-1 0 1 0 0,1 0-1 0 0,0 0 0 0 0,-1 0 0 0 0,1 1 0 0 0,-1-1 0 0 0,1 0 0 0 0,-2 2 0 0 0,-16 13 45 0 0,15-14-47 0 0,0 0 0 0 0,0 1 0 0 0,0-1-1 0 0,1 0 1 0 0,-5 6 0 0 0,5-5-4 0 0,0-1-1 0 0,0 0 0 0 0,0 0 1 0 0,0 0-1 0 0,0 0 1 0 0,-1-1-1 0 0,1 1 1 0 0,0 0-1 0 0,-4 1 1 0 0,2-2-6 0 0,1 1-1 0 0,0 0 1 0 0,0 0 0 0 0,0 0 0 0 0,-5 6-1 0 0,5-5-101 0 0,0 0 1 0 0,-1 0-1 0 0,1-1 0 0 0,-1 1 0 0 0,-5 3 0 0 0,4-3-89 0 0,4-3 88 0 0,0 1 1 0 0,0 0 0 0 0,0 0-1 0 0,0 0 1 0 0,0 0 0 0 0,1 0-1 0 0,-1 0 1 0 0,0 0 0 0 0,1 0-1 0 0,-1 0 1 0 0,0 2 0 0 0,-5 6-1172 0 0,-20 9-2413 0 0,23-16 1799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13272 0 0,'0'0'2105'0'0,"0"2"-1368"0"0,0 6-391 0 0,-1-1-1 0 0,-1 1 1 0 0,0-1-1 0 0,0 0 1 0 0,-4 10 0 0 0,3-9-293 0 0,0 1 1 0 0,0 0-1 0 0,-2 16 1 0 0,1 19 4 0 0,-3 33-265 0 0,-1 18-1553 0 0,8-74 963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1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22 166 12528 0 0,'0'0'1133'0'0,"-5"8"-858"0"0,2 1-109 0 0,0 0 0 0 0,0 1 0 0 0,1-1 0 0 0,0 1 0 0 0,0 0 0 0 0,1 0 0 0 0,0-1 0 0 0,1 1 0 0 0,0 0 0 0 0,1 0 0 0 0,2 11 0 0 0,-2-19-163 0 0,0 0 0 0 0,0 0 1 0 0,0 0-1 0 0,0 0 0 0 0,0 0 1 0 0,1 0-1 0 0,-1-1 0 0 0,1 1 1 0 0,-1 0-1 0 0,1-1 0 0 0,3 3 1 0 0,-3-3 20 0 0,0 1 41 0 0,0-2 6 0 0,0 1-23 0 0,0 0 0 0 0,1-1 1 0 0,-1 1-1 0 0,0-1 0 0 0,0 0 0 0 0,0 1 1 0 0,1-1-1 0 0,-1 0 0 0 0,0-1 1 0 0,0 1-1 0 0,0 0 0 0 0,1-1 1 0 0,-1 1-1 0 0,0-1 0 0 0,0 1 1 0 0,0-1-1 0 0,0 0 0 0 0,0 0 1 0 0,0 0-1 0 0,0 0 0 0 0,0 0 1 0 0,-1-1-1 0 0,1 1 0 0 0,0 0 1 0 0,-1-1-1 0 0,1 0 0 0 0,2-2 1 0 0,2-4 128 0 0,-1 1 1 0 0,0-1 0 0 0,-1 0-1 0 0,1 0 1 0 0,-2-1-1 0 0,1 1 1 0 0,-1-1 0 0 0,0 0-1 0 0,-1 0 1 0 0,0 0 0 0 0,0 0-1 0 0,-1 0 1 0 0,0-10-1 0 0,-1 16-124 0 0,0-1-1 0 0,-1 0 1 0 0,1 1 0 0 0,-1-1-1 0 0,0 1 1 0 0,0-1-1 0 0,0 1 1 0 0,0 0-1 0 0,-1-1 1 0 0,1 1-1 0 0,-1 0 1 0 0,0 0 0 0 0,0 0-1 0 0,0 0 1 0 0,-3-3-1 0 0,0 1-19 0 0,0 0-1 0 0,-1 1 1 0 0,1-1-1 0 0,-1 1 0 0 0,0 0 1 0 0,-10-4-1 0 0,12 6-333 0 0,1 1 0 0 0,-1 1 0 0 0,1-1 0 0 0,0 0-1 0 0,-1 1 1 0 0,0 0 0 0 0,1 0 0 0 0,-6 0 0 0 0,0 0-3762 0 0,0 0-2079 0 0</inkml:trace>
  <inkml:trace contextRef="#ctx0" brushRef="#br0" timeOffset="1">250 3 10136 0 0,'1'0'777'0'0,"8"-3"-505"0"0,22 6 1860 0 0,-30-2-1957 0 0,1-1-1 0 0,-1 1 1 0 0,0-1-1 0 0,1 1 1 0 0,-1-1-1 0 0,0 1 1 0 0,0-1 0 0 0,1 1-1 0 0,-1 0 1 0 0,0 0-1 0 0,0 0 1 0 0,0 0 0 0 0,0 0-1 0 0,2 2 1 0 0,1 1 439 0 0,1 0-280 0 0,-1 0 0 0 0,0 0-1 0 0,0 0 1 0 0,-1 0 0 0 0,1 1-1 0 0,-1-1 1 0 0,0 1 0 0 0,0 0-1 0 0,-1 0 1 0 0,4 9 0 0 0,-3-6-132 0 0,-1 1 0 0 0,0 0 1 0 0,0 0-1 0 0,-1 0 0 0 0,0 0 0 0 0,-1 9 1 0 0,-1 23 180 0 0,-3-1 0 0 0,0 0 1 0 0,-20 74-1 0 0,-12 0-1407 0 0,-7-3-5576 0 0,34-90-98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3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 7832 0 0,'0'-1'16'0'0,"-1"1"12"0"0,1 0-1 0 0,0-1 1 0 0,-1 1 0 0 0,1 0 0 0 0,-1 0-1 0 0,1 0 1 0 0,-1-1 0 0 0,1 1-1 0 0,0 0 1 0 0,-1 0 0 0 0,1 0 0 0 0,-1 0-1 0 0,1 0 1 0 0,-1 0 0 0 0,1 0 0 0 0,-1 0-1 0 0,1 0 1 0 0,-1 0 0 0 0,1 0-1 0 0,0 0 1 0 0,-1 0 0 0 0,1 0 0 0 0,-1 0-1 0 0,1 0 1 0 0,-1 0 0 0 0,1 1 0 0 0,-1-1-1 0 0,1 0 1 0 0,-8 3 6035 0 0,-3 2-3321 0 0,9-4-2444 0 0,0 0-1 0 0,0 0 1 0 0,0 1 0 0 0,0-1 0 0 0,0 1 0 0 0,0-1-1 0 0,0 1 1 0 0,1 0 0 0 0,-1 0 0 0 0,1-1 0 0 0,-1 1-1 0 0,1 0 1 0 0,0 0 0 0 0,0 1 0 0 0,-2 2 0 0 0,-1 3-215 0 0,1 1 0 0 0,-5 15 0 0 0,6-15-70 0 0,0 1-1 0 0,1 0 1 0 0,0 0-1 0 0,1 0 0 0 0,0 0 1 0 0,1 0-1 0 0,3 19 1 0 0,2 1-435 0 0,15 35 1 0 0,-18-54 194 0 0,0-4-277 0 0,0 0 0 0 0,0 0 1 0 0,1-1-1 0 0,0 1 0 0 0,0-1 1 0 0,1 0-1 0 0,5 6 0 0 0,0-3-1239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4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10304 0 0,'0'0'934'0'0,"10"-13"-622"0"0,-5 9 384 0 0,-3 1-264 0 0,0 1 0 0 0,1 0 0 0 0,-1 0 0 0 0,1 0 0 0 0,0 0 0 0 0,-1 1 0 0 0,1-1-1 0 0,0 1 1 0 0,0-1 0 0 0,0 1 0 0 0,0 0 0 0 0,0 0 0 0 0,1 1 0 0 0,3-2 0 0 0,14 2 906 0 0,-20 0-715 0 0,10 3 193 0 0,-1-2-547 0 0,11 3 303 0 0,-20-4-468 0 0,1 1-9 0 0,-1-1-98 0 0,1 1 0 0 0,-1-1 0 0 0,0 1 0 0 0,1-1 0 0 0,-1 1 0 0 0,0 0 0 0 0,0-1 0 0 0,0 1 1 0 0,1 0-1 0 0,-1 0 0 0 0,0 0 0 0 0,0 0 0 0 0,0 0 0 0 0,0 0 0 0 0,-1 0 0 0 0,1 0 0 0 0,0 1 0 0 0,0-1 0 0 0,-1 0 0 0 0,1 0 0 0 0,0 1 0 0 0,-1-1 0 0 0,1 0 0 0 0,-1 1 0 0 0,0-1 1 0 0,1 1-1 0 0,-1-1 0 0 0,0 0 0 0 0,0 1 0 0 0,0-1 0 0 0,0 1 0 0 0,0-1 0 0 0,0 0 0 0 0,-1 1 0 0 0,1 1 0 0 0,-2 2-102 0 0,0 1 0 0 0,-1 0 0 0 0,1-1 0 0 0,-1 0 0 0 0,0 0 0 0 0,-5 6 0 0 0,4-5-21 0 0,-10 13-298 0 0,-1 1-1 0 0,-20 19 1 0 0,35-38 345 0 0,5 8 121 0 0,0-7-5 0 0,0 0 1 0 0,0 0 0 0 0,0-1-1 0 0,0 0 1 0 0,1 0 0 0 0,-1 0-1 0 0,0-1 1 0 0,1 0 0 0 0,-1 0-1 0 0,0 0 1 0 0,1 0 0 0 0,-1-1-1 0 0,0 0 1 0 0,0 0 0 0 0,1 0-1 0 0,-1-1 1 0 0,0 0 0 0 0,0 0-1 0 0,4-3 1 0 0,38-15-944 0 0,-27 12-5008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3224 0 0,'0'2'7820'0'0,"-8"70"-155"0"0,7-62-7139 0 0,0-1 1 0 0,-1 1 0 0 0,-4 16 0 0 0,4-16-235 0 0,-1-1 0 0 0,1 1-1 0 0,0 19 1 0 0,-1 27 576 0 0,1-27-1496 0 0,1 1-3926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0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80 211 9216 0 0,'0'0'2474'0'0,"-3"1"-796"0"0,0 1-1278 0 0,0-1 1 0 0,0 1-1 0 0,0 0 0 0 0,1 0 1 0 0,-1 0-1 0 0,1 1 1 0 0,-1-1-1 0 0,1 1 1 0 0,-1-1-1 0 0,1 1 1 0 0,0 0-1 0 0,0-1 1 0 0,1 1-1 0 0,-1 0 1 0 0,1 0-1 0 0,-1 1 1 0 0,1-1-1 0 0,0 0 1 0 0,0 0-1 0 0,0 1 1 0 0,0 5-1 0 0,1-5-169 0 0,0 0 0 0 0,1 0 0 0 0,-1 0 0 0 0,1-1 0 0 0,0 1 0 0 0,0 0 0 0 0,3 7 0 0 0,-3-10 29 0 0,1-1-147 0 0,1 0-68 0 0,1-1 1 0 0,-1 0-1 0 0,1 1 0 0 0,-1-1 0 0 0,1-1 0 0 0,-1 1 0 0 0,1 0 1 0 0,-1-1-1 0 0,0 1 0 0 0,0-1 0 0 0,0 0 0 0 0,0 0 0 0 0,0-1 1 0 0,-1 1-1 0 0,1 0 0 0 0,0-1 0 0 0,2-3 0 0 0,1-2 109 0 0,0 1-1 0 0,-1-1 0 0 0,0 0 1 0 0,0-1-1 0 0,5-13 1 0 0,-8 18-168 0 0,-1-1 1 0 0,0 0-1 0 0,1 0 1 0 0,-2 0-1 0 0,1 0 1 0 0,0 0-1 0 0,-1-1 1 0 0,0 1-1 0 0,-1 0 1 0 0,1 0-1 0 0,-1 0 1 0 0,0 0-1 0 0,0 0 1 0 0,0 0-1 0 0,-1 0 1 0 0,1 0-1 0 0,-4-4 1 0 0,4 6-68 0 0,0 1 0 0 0,-1-1 0 0 0,1 1 1 0 0,-1 0-1 0 0,0-1 0 0 0,0 1 1 0 0,0 0-1 0 0,0 0 0 0 0,0 0 1 0 0,0 0-1 0 0,0 1 0 0 0,-1-1 0 0 0,1 1 1 0 0,-1-1-1 0 0,1 1 0 0 0,-1 0 1 0 0,0 0-1 0 0,1 0 0 0 0,-1 0 1 0 0,0 1-1 0 0,0-1 0 0 0,1 1 1 0 0,-1-1-1 0 0,0 1 0 0 0,0 0 0 0 0,0 0 1 0 0,0 0-1 0 0,1 1 0 0 0,-1-1 1 0 0,0 0-1 0 0,-3 2 0 0 0,-2 1-919 0 0,0 0 0 0 0,0 1 0 0 0,-10 6 0 0 0,4-2-6091 0 0</inkml:trace>
  <inkml:trace contextRef="#ctx0" brushRef="#br0" timeOffset="1">364 1 14112 0 0,'0'0'1276'0'0,"2"0"-1050"0"0,1 0-21 0 0,0 0 1 0 0,0 0-1 0 0,0 0 0 0 0,0 1 0 0 0,0-1 0 0 0,0 1 1 0 0,0 0-1 0 0,0 0 0 0 0,0 0 0 0 0,0 0 0 0 0,0 1 1 0 0,-1-1-1 0 0,1 1 0 0 0,0 0 0 0 0,-1-1 0 0 0,1 1 0 0 0,-1 0 1 0 0,0 0-1 0 0,4 5 0 0 0,1 0 186 0 0,0 1 1 0 0,-1-1-1 0 0,0 1 0 0 0,0 1 1 0 0,-1-1-1 0 0,0 1 0 0 0,0 0 1 0 0,-1 0-1 0 0,5 18 0 0 0,-5-12-177 0 0,14 87 351 0 0,-17-87-545 0 0,0 0 0 0 0,-1 0-1 0 0,0 0 1 0 0,-5 28 0 0 0,3-35-30 0 0,-4 25-245 0 0,-1 0-1 0 0,-17 46 1 0 0,11-57-191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23:29:43.9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FBFD2E-4EEE-4DC6-9D7B-374C832B65A1}" emma:medium="tactile" emma:mode="ink">
          <msink:context xmlns:msink="http://schemas.microsoft.com/ink/2010/main" type="writingRegion" rotatedBoundingBox="12358,6377 12494,6377 12494,6720 12358,6720"/>
        </emma:interpretation>
      </emma:emma>
    </inkml:annotationXML>
    <inkml:traceGroup>
      <inkml:annotationXML>
        <emma:emma xmlns:emma="http://www.w3.org/2003/04/emma" version="1.0">
          <emma:interpretation id="{749908DB-7CED-4463-B978-AC17DCB7FDAB}" emma:medium="tactile" emma:mode="ink">
            <msink:context xmlns:msink="http://schemas.microsoft.com/ink/2010/main" type="paragraph" rotatedBoundingBox="12358,6377 12494,6377 12494,6720 12358,6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F24B7D-2CBC-40DB-AAC3-AEA4052D5B55}" emma:medium="tactile" emma:mode="ink">
              <msink:context xmlns:msink="http://schemas.microsoft.com/ink/2010/main" type="line" rotatedBoundingBox="12358,6377 12494,6377 12494,6720 12358,6720"/>
            </emma:interpretation>
          </emma:emma>
        </inkml:annotationXML>
        <inkml:traceGroup>
          <inkml:annotationXML>
            <emma:emma xmlns:emma="http://www.w3.org/2003/04/emma" version="1.0">
              <emma:interpretation id="{7F41D75E-FCC4-4495-8CE5-B962591C4FCC}" emma:medium="tactile" emma:mode="ink">
                <msink:context xmlns:msink="http://schemas.microsoft.com/ink/2010/main" type="inkWord" rotatedBoundingBox="12325,6706 12452,6361 12494,6377 12366,6721">
                  <msink:destinationLink direction="with" ref="{D7843FB1-81E3-4F33-9D83-53912A841B66}"/>
                </msink:context>
              </emma:interpretation>
              <emma:one-of disjunction-type="recognition" id="oneOf0">
                <emma:interpretation id="interp0" emma:lang="en-AU" emma:confidence="0">
                  <emma:literal>'</emma:literal>
                </emma:interpretation>
                <emma:interpretation id="interp1" emma:lang="en-AU" emma:confidence="0">
                  <emma:literal>(</emma:literal>
                </emma:interpretation>
                <emma:interpretation id="interp2" emma:lang="en-AU" emma:confidence="0">
                  <emma:literal>¢</emma:literal>
                </emma:interpretation>
                <emma:interpretation id="interp3" emma:lang="en-AU" emma:confidence="0">
                  <emma:literal>l</emma:literal>
                </emma:interpretation>
                <emma:interpretation id="interp4" emma:lang="en-AU" emma:confidence="0">
                  <emma:literal>Y</emma:literal>
                </emma:interpretation>
              </emma:one-of>
            </emma:emma>
          </inkml:annotationXML>
          <inkml:trace contextRef="#ctx0" brushRef="#br0">134-2 1764,'0'0'39,"0"0"8,-9 0 1,9 0 1,0 0-39,-4 4-10,-5 0 0,0 4 0,0 3 58,5-3 10,-5 4 1,0 0 1,1-1-41,3 5-8,-4-1-1,5 1-1,-5 4-4,5-1-1,-5 1 0,5 3 0,-1-4-14,1 1 0,0-1-12,-1 1 12,5-1-129,0 1-19,-4-4-4,8-5-635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2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1840 0 0,'0'0'8284'0'0,"-9"0"-6576"0"0,1 0-936 0 0,6 0-32 0 0,-2 8 674 0 0,-6 0-933 0 0,7-6-389 0 0,0 0-1 0 0,0 0 1 0 0,1 1-1 0 0,-1-1 1 0 0,1 0-1 0 0,0 1 1 0 0,-1-1-1 0 0,1 1 1 0 0,0 0-1 0 0,0 0 1 0 0,1 0-1 0 0,-1 0 1 0 0,1 0-1 0 0,0 0 1 0 0,-2 5-1 0 0,-4 23 252 0 0,4-20-306 0 0,1-1-1 0 0,0 1 0 0 0,0 17 0 0 0,3-11-36 0 0,0-1 0 0 0,4 18 0 0 0,-1-13 0 0 0,-3-16-44 0 0,1 1 0 0 0,0 0 0 0 0,0-1 0 0 0,1 1 0 0 0,0-1 0 0 0,-1 0 0 0 0,2 0 0 0 0,-1 0 0 0 0,1 0-1 0 0,-1-1 1 0 0,1 1 0 0 0,9 6 0 0 0,-4-7-401 0 0,4-3-16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29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7368 0 0,'0'0'4233'0'0,"2"0"-3080"0"0,4-1-707 0 0,0 1 0 0 0,0-1 0 0 0,-1-1-1 0 0,1 1 1 0 0,10-5 0 0 0,-9 3-120 0 0,0 0 1 0 0,1 1 0 0 0,11-2-1 0 0,28-10 842 0 0,42 4 128 0 0,-73 7-1223 0 0,0 0 0 0 0,-1-1 0 0 0,24-9 0 0 0,-39 13-82 0 0,1 0 0 0 0,0-1-1 0 0,0 1 1 0 0,0 0-1 0 0,0-1 1 0 0,0 1 0 0 0,0 0-1 0 0,0 0 1 0 0,0 0-1 0 0,0 0 1 0 0,0 0 0 0 0,0 0-1 0 0,0 0 1 0 0,0 0-1 0 0,1 1 1 0 0,0-1-29 0 0,2 0-1350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29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10856 0 0,'0'0'1085'0'0,"-11"12"-252"0"0,4-5-398 0 0,0 0 0 0 0,1 1 0 0 0,0 0-1 0 0,0 0 1 0 0,1 0 0 0 0,0 1 0 0 0,0-1-1 0 0,1 1 1 0 0,0 0 0 0 0,0 1 0 0 0,-2 11-1 0 0,-2 3-15 0 0,6-19-338 0 0,1-1 0 0 0,-1 0-1 0 0,1 1 1 0 0,0-1-1 0 0,-1 6 1 0 0,1 7 53 0 0,1-1 0 0 0,0 1 0 0 0,1-1 0 0 0,1 1 0 0 0,1-1-1 0 0,5 21 1 0 0,-6-30-265 0 0,-1 0-1 0 0,1-1 0 0 0,1 1 0 0 0,-1-1 1 0 0,1 1-1 0 0,0-1 0 0 0,0 0 1 0 0,1 0-1 0 0,6 7 0 0 0,-1-1-1239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3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102 103 6912 0 0,'-2'-2'195'0'0,"-13"-4"500"0"0,-1 10 6047 0 0,8 1-5364 0 0,7-5-1314 0 0,1 0-1 0 0,-1 1 1 0 0,0-1 0 0 0,1 0-1 0 0,-1 0 1 0 0,1 1 0 0 0,-1-1-1 0 0,1 0 1 0 0,-1 1 0 0 0,0-1-1 0 0,1 1 1 0 0,0-1 0 0 0,-1 1-1 0 0,1-1 1 0 0,-1 1 0 0 0,1-1-1 0 0,-1 1 1 0 0,1 0-1 0 0,-6 9 501 0 0,-2 7 292 0 0,0 0 0 0 0,-7 23 0 0 0,11-23-606 0 0,1 0-1 0 0,0-1 0 0 0,1 2 0 0 0,1-1 0 0 0,0 0 0 0 0,4 33 0 0 0,-2-44-243 0 0,0 0-1 0 0,0-1 0 0 0,0 1 1 0 0,1-1-1 0 0,0 1 0 0 0,3 7 0 0 0,-4-11-2 0 0,0-1 1 0 0,0 1-1 0 0,0-1 0 0 0,0 1 0 0 0,1-1 0 0 0,-1 0 0 0 0,0 1 0 0 0,1-1 0 0 0,-1 0 0 0 0,0 0 0 0 0,1 0 0 0 0,0 0 0 0 0,-1 0 0 0 0,1 0 0 0 0,0-1 0 0 0,-1 1 0 0 0,1 0 0 0 0,0-1 0 0 0,0 1 0 0 0,-1-1 0 0 0,1 0 1 0 0,0 0-1 0 0,0 0 0 0 0,2 0 0 0 0,-2-1 29 0 0,1 0 1 0 0,0 0-1 0 0,0 0 1 0 0,-1-1-1 0 0,5-2 1 0 0,-3 1-6 0 0,0-1 3 0 0,1 0 0 0 0,-1 0 1 0 0,0 0-1 0 0,0-1 0 0 0,0 0 0 0 0,6-9 0 0 0,1-2 98 0 0,0 0-46 0 0,-2 0 1 0 0,0-1-1 0 0,-1 0 0 0 0,9-26 1 0 0,-1 3-18 0 0,-13 31-46 0 0,0 1 0 0 0,0-1-1 0 0,0 0 1 0 0,-1 0 0 0 0,-1-1-1 0 0,1 1 1 0 0,-2 0 0 0 0,1-17-1 0 0,-2 21-9 0 0,1 0 0 0 0,-1 0 0 0 0,0 0 0 0 0,0 1-1 0 0,-1-1 1 0 0,1 0 0 0 0,-1 1 0 0 0,0-1 0 0 0,0 1 0 0 0,-1 0 0 0 0,1-1-1 0 0,-1 1 1 0 0,0 0 0 0 0,0 1 0 0 0,0-1 0 0 0,-1 1 0 0 0,1-1-1 0 0,-7-4 1 0 0,6 6-46 0 0,1 0 1 0 0,-1 0-1 0 0,0 1 0 0 0,0-1 0 0 0,0 1 0 0 0,0 0 0 0 0,0 0 0 0 0,0 0 0 0 0,0 1 1 0 0,-1-1-1 0 0,1 1 0 0 0,0 0 0 0 0,0 0 0 0 0,-1 0 0 0 0,1 1 0 0 0,0 0 1 0 0,0-1-1 0 0,0 2 0 0 0,0-1 0 0 0,0 0 0 0 0,0 1 0 0 0,-4 2 0 0 0,5-3-68 0 0,0 1 1 0 0,0 0-1 0 0,0 0 0 0 0,0 1 0 0 0,1-1 0 0 0,-1 1 0 0 0,1-1 0 0 0,-5 6 0 0 0,-10 11-996 0 0,15-18 936 0 0,1 0-1 0 0,-1 1 1 0 0,1-1 0 0 0,0 1-1 0 0,-1-1 1 0 0,1 1 0 0 0,0 0-1 0 0,0-1 1 0 0,0 1 0 0 0,-1 4-1 0 0,-3 6-762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34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8288 0 0,'4'2'8594'0'0,"-5"3"-8051"0"0,0-1 0 0 0,0 1 0 0 0,0 0 0 0 0,0 0 0 0 0,1 5 0 0 0,-3 16 700 0 0,-4 10-325 0 0,-6 24-404 0 0,12-55-490 0 0,0-2-18 0 0,0 0 0 0 0,1 0 0 0 0,-1 0 0 0 0,1 0 1 0 0,0 0-1 0 0,0-1 0 0 0,0 5 0 0 0,0-5-7 0 0,0 12-616 0 0,9-13-5791 0 0,1-1-414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35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6448 0 0,'0'0'585'0'0,"-4"5"1548"0"0,-2 3 642 0 0,1 1 0 0 0,-8 17 0 0 0,-5 24-243 0 0,13-29-2212 0 0,0 1 1 0 0,-2 36 0 0 0,5-43-142 0 0,1 6 190 0 0,0 22 1 0 0,2-38-310 0 0,-1 1 1 0 0,1-1 0 0 0,0 0 0 0 0,0 1-1 0 0,0-1 1 0 0,1 0 0 0 0,0 0 0 0 0,0 0-1 0 0,3 5 1 0 0,-4-8 19 0 0,7 2 0 0 0,-8-4-72 0 0,1 0-1 0 0,-1 1 1 0 0,1-1 0 0 0,-1 1-1 0 0,1-1 1 0 0,-1 0 0 0 0,1 0-1 0 0,-1 1 1 0 0,1-1-1 0 0,-1 0 1 0 0,1 0 0 0 0,0 1-1 0 0,-1-1 1 0 0,1 0 0 0 0,-1 0-1 0 0,1 0 1 0 0,0 0-1 0 0,-1 0 1 0 0,1 0 0 0 0,0 0-1 0 0,0 0 1 0 0,4-2 35 0 0,-1 0 0 0 0,1 0-1 0 0,-1 0 1 0 0,1-1 0 0 0,-1 1 0 0 0,0-1 0 0 0,0 0 0 0 0,0 0 0 0 0,0 0-1 0 0,-1-1 1 0 0,1 1 0 0 0,-1-1 0 0 0,0 0 0 0 0,4-6 0 0 0,-2 2 13 0 0,-4 7-50 0 0,-1 1 1 0 0,1-1-1 0 0,-1 1 0 0 0,1-1 1 0 0,-1 0-1 0 0,1 0 1 0 0,-1 1-1 0 0,0-1 0 0 0,1 0 1 0 0,-1 0-1 0 0,0 1 0 0 0,1-1 1 0 0,-1 0-1 0 0,0 0 0 0 0,0 0 1 0 0,0 0-1 0 0,0 1 0 0 0,0-1 1 0 0,0 0-1 0 0,0 0 0 0 0,0 0 1 0 0,0 0-1 0 0,0 0 0 0 0,-1 1 1 0 0,1-1-1 0 0,0 0 0 0 0,0 0 1 0 0,-1 1-1 0 0,1-1 0 0 0,-1 0 1 0 0,1 0-1 0 0,-1 1 1 0 0,1-1-1 0 0,-1 0 0 0 0,1 1 1 0 0,-1-1-1 0 0,1 0 0 0 0,-2 0 1 0 0,0 0 1 0 0,0-1 0 0 0,0 0 0 0 0,0 1 0 0 0,0-1-1 0 0,-1 1 1 0 0,1 0 0 0 0,-1 0 0 0 0,1-1 0 0 0,-1 2 0 0 0,1-1 0 0 0,-1 0 0 0 0,1 0 0 0 0,-1 1 0 0 0,0 0 0 0 0,1-1 0 0 0,-1 1 0 0 0,0 0 0 0 0,1 0 0 0 0,-1 1 0 0 0,0-1 0 0 0,-3 1 0 0 0,-2 1-104 0 0,-1 0 1 0 0,1 0-1 0 0,0 0 0 0 0,0 1 1 0 0,-14 7-1 0 0,16-7-213 0 0,1 1 1 0 0,0-1-1 0 0,-9 9 0 0 0,12-10-347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2:3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5064 0 0,'3'1'3116'0'0,"35"27"6671"0"0,-32-24-9408 0 0,-1 1 0 0 0,-1-1 0 0 0,1 2 0 0 0,-1-1 1 0 0,0 0-1 0 0,0 1 0 0 0,0-1 0 0 0,5 13 0 0 0,-1 3 81 0 0,0-1-1 0 0,7 32 1 0 0,-7-8-128 0 0,-3 1 1 0 0,-1 0 0 0 0,-3 1-1 0 0,-5 67 1 0 0,-1-74-366 0 0,-1-1 1 0 0,-16 52-1 0 0,-5-14-1435 0 0,12-37-4136 0 0,1-1-1815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3:3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6680 0 0,'0'0'6400'0'0,"1"3"-5955"0"0,0 8 208 0 0,-1-8-493 0 0,1 0-1 0 0,-1 0 1 0 0,0-1-1 0 0,1 1 1 0 0,0 0-1 0 0,-1 0 1 0 0,3 3-1 0 0,-2-4 155 0 0,-1 0-225 0 0,0 0 0 0 0,1-1 0 0 0,-1 1 0 0 0,-1 0 0 0 0,1 0 0 0 0,0 0 0 0 0,0 0 0 0 0,-1 0 0 0 0,1 0 0 0 0,-1 0 0 0 0,1 0 0 0 0,-2 3 0 0 0,2-4-79 0 0,-1-1 0 0 0,1 1 0 0 0,0 0 0 0 0,1 0 0 0 0,-1-1 0 0 0,0 1 0 0 0,0 0 0 0 0,0 0 1 0 0,0-1-1 0 0,1 1 0 0 0,-1 0 0 0 0,0 0 0 0 0,1-1 0 0 0,-1 1 0 0 0,0 0 0 0 0,1-1 0 0 0,0 1 0 0 0,-1 0 3 0 0,4 6 82 0 0,-3-6-7 0 0,0 0-20 0 0,2 5-76 0 0,-2-5-107 0 0,-5-7-2818 0 0,-11-12-2320 0 0,13 16 3388 0 0,2 2 1865 0 0,-1 0-1 0 0,1-1 1 0 0,0 1-1 0 0,-1 0 0 0 0,1-1 1 0 0,0 1-1 0 0,0 0 1 0 0,-1-1-1 0 0,1 1 1 0 0,0 0-1 0 0,0-1 0 0 0,0 1 1 0 0,0-1-1 0 0,-1 1 1 0 0,1-1-1 0 0,0 1 1 0 0,0 0-1 0 0,0-1 0 0 0,0 1 1 0 0,0-1-1 0 0,0-2 1 0 0,-13-18 1392 0 0,3 15 5242 0 0,10 10-6390 0 0,1 0-1 0 0,-1 1 1 0 0,1-1-1 0 0,0 0 0 0 0,4 8 1 0 0,2 11 171 0 0,-5-16-256 0 0,0 0 0 0 0,1 0 0 0 0,4 9 0 0 0,7 18 286 0 0,-10-21-266 0 0,-1 1 0 0 0,0 0-1 0 0,-1 0 1 0 0,-1 0 0 0 0,0 17-1 0 0,8 26 454 0 0,-9-55-618 0 0,0-1 0 0 0,0 1 0 0 0,0-1 0 0 0,0 0-1 0 0,1 1 1 0 0,-1-1 0 0 0,1 1 0 0 0,-1-1 0 0 0,1 0 0 0 0,0 1-1 0 0,-1-1 1 0 0,2 2 0 0 0,6 12 77 0 0,53 195 732 0 0,-46-138-582 0 0,-11-48-179 0 0,11 35 0 0 0,18 57 247 0 0,-30-105-260 0 0,0 1-1 0 0,-1-1 1 0 0,1 18-1 0 0,-1-16-9 0 0,0 0-1 0 0,4 18 1 0 0,2 6-24 0 0,-7-30-3 0 0,0 1 0 0 0,1 0 0 0 0,0 0-1 0 0,3 7 1 0 0,8 19 14 0 0,12 49-1 0 0,-11-30-12 0 0,-9-18 8 0 0,-1-1 33 0 0,2 5 23 0 0,-6-31-47 0 0,1 0 0 0 0,0-1 0 0 0,5 14 0 0 0,-5-14-5 0 0,1-1-1 0 0,-1 1 0 0 0,0-1 1 0 0,0 12-1 0 0,3 18 41 0 0,5 10 55 0 0,-8-40-99 0 0,1 0 0 0 0,-1 0 0 0 0,0 1 0 0 0,0 7 0 0 0,-1-9-4 0 0,1 0 1 0 0,-1 0 0 0 0,1 1-1 0 0,0-1 1 0 0,3 8 0 0 0,-2-8-2 0 0,-1 0-1 0 0,1 0 1 0 0,-1 0 0 0 0,-1 0 0 0 0,1 9 0 0 0,2 10 38 0 0,6 47 75 0 0,-4-13-15 0 0,5 37 136 0 0,-7-74-195 0 0,-1-1 0 0 0,-1 1-1 0 0,-1 28 1 0 0,1 35 86 0 0,9 4-77 0 0,-7-62-27 0 0,-2-18-15 0 0,-1 0-1 0 0,1 0 1 0 0,4 12 0 0 0,0-1 21 0 0,4 26-1 0 0,0-1 28 0 0,-5-8 142 0 0,-4-30-203 0 0,0 0 0 0 0,1 0 0 0 0,-1 0-1 0 0,2 0 1 0 0,1 7 0 0 0,-1-3 8 0 0,0-1 0 0 0,0 1-1 0 0,-1 0 1 0 0,0 0 0 0 0,-1 0 0 0 0,-1 15-1 0 0,0-13 16 0 0,1 1 0 0 0,0-1 1 0 0,3 17-1 0 0,-1-17-29 0 0,-1 1 0 0 0,-1 0 1 0 0,0 14-1 0 0,-1-13-4 0 0,3 26-1 0 0,-1-11 2 0 0,-1-24 0 0 0,-1 0 0 0 0,2 0 0 0 0,-1 0 0 0 0,1 0 0 0 0,-1 0 0 0 0,4 8 0 0 0,-2-2 0 0 0,1 0 0 0 0,-1 0 0 0 0,-1 0 0 0 0,0 23 0 0 0,0-19 0 0 0,3 29 0 0 0,-2-37 0 0 0,-1 0 0 0 0,0 1 0 0 0,0-1 0 0 0,0 1 0 0 0,-1-1 0 0 0,-1 1 0 0 0,0 8 0 0 0,0-10 0 0 0,0-1 0 0 0,1 0 0 0 0,0 0 0 0 0,0 0 0 0 0,1 7 0 0 0,1 10 0 0 0,-3-20 0 0 0,1 0 0 0 0,0 1 0 0 0,1-1 0 0 0,-1 0 0 0 0,0 0 0 0 0,1 1 0 0 0,-1-1 0 0 0,2 3 0 0 0,0 4 0 0 0,6 104 139 0 0,-8-111-132 0 0,0 1 0 0 0,0-1 0 0 0,1 1-1 0 0,-1-1 1 0 0,0 1 0 0 0,1 0 0 0 0,1 3 0 0 0,0 3-9 0 0,1 21 2 0 0,-3-5 54 0 0,0-21-53 0 0,1 0 1 0 0,0-1-1 0 0,0 1 1 0 0,0 0-1 0 0,0 0 1 0 0,2 5-1 0 0,4 9-1 0 0,-4-2 25 0 0,-4-13-10 0 0,0 1-1 0 0,3 9-9 0 0,3 12-3 0 0,-2 0 0 0 0,0 30-1 0 0,1 8 63 0 0,-4-61-64 0 0,0 1 0 0 0,1-1 0 0 0,-1 0 0 0 0,1 1 0 0 0,-1-1 0 0 0,3 4 0 0 0,-2-4 0 0 0,0 0 0 0 0,0 1 0 0 0,-1-1 0 0 0,1 0 0 0 0,-1 1 0 0 0,1 3 0 0 0,3 57 0 0 0,-4 7 0 0 0,-1-67 0 0 0,7 11 0 0 0,-5-13 0 0 0,0 1 0 0 0,0 0 0 0 0,0 0 0 0 0,0 0 0 0 0,0 0 0 0 0,-1 0 0 0 0,1 0 0 0 0,0 0 0 0 0,0 4 0 0 0,-1-1 0 0 0,1-3 0 0 0,-1 0 0 0 0,1-1 0 0 0,-1 1 0 0 0,1 0 0 0 0,-1-1 0 0 0,0 1 0 0 0,0 0 0 0 0,0-1 0 0 0,0 1 0 0 0,0 2 0 0 0,2 5 0 0 0,0-5 0 0 0,-1-3 0 0 0,-1 0 0 0 0,1 0 0 0 0,-1 0 0 0 0,1 0 0 0 0,-1 1 0 0 0,0-1 0 0 0,0 0 0 0 0,0 0 0 0 0,1 1 0 0 0,-1-1 0 0 0,0 0 0 0 0,-1 1 0 0 0,1-1 0 0 0,0 2 0 0 0,3 19 0 0 0,-1-15 0 0 0,-1 0 0 0 0,0 0 0 0 0,0 0 0 0 0,-1 1 0 0 0,0 9 0 0 0,-1-14 0 0 0,8 15 0 0 0,3 7 0 0 0,21 54 32 0 0,-2-13-32 0 0,-21-49 0 0 0,-6-13 0 0 0,0-1 0 0 0,0 1 0 0 0,-1-1 0 0 0,2 8 0 0 0,2 9 0 0 0,-2-11 0 0 0,-1 0 0 0 0,0 0 0 0 0,-1 0 0 0 0,1 13 0 0 0,-1-12 0 0 0,0 0 0 0 0,0 0 0 0 0,4 13 0 0 0,-5-22 0 0 0,0 0 0 0 0,0 0 0 0 0,0 0 0 0 0,0 0 0 0 0,0 0 0 0 0,0-1 0 0 0,0 1 0 0 0,0 0 0 0 0,0 0 0 0 0,0 0 0 0 0,-1 0 0 0 0,1-1 0 0 0,0 1 0 0 0,-1 1 0 0 0,1-1 0 0 0,-1 0 0 0 0,1-1 0 0 0,0 1 0 0 0,0 0 0 0 0,-1 0 0 0 0,1 0 0 0 0,0 0 0 0 0,0-1 0 0 0,0 1 0 0 0,0 0 0 0 0,0 0 0 0 0,0 0 0 0 0,0 0 0 0 0,0 0 0 0 0,6 29 0 0 0,-3-21 0 0 0,-3-7 0 0 0,1 0 0 0 0,0 0 0 0 0,0 1 0 0 0,-1-1 0 0 0,0 0 0 0 0,1 0 0 0 0,-1 0 0 0 0,0 1 0 0 0,0-1 0 0 0,0 3 0 0 0,-1-2 13 0 0,1 0 0 0 0,0-1 0 0 0,0 1-1 0 0,0 0 1 0 0,0 0 0 0 0,1 0 0 0 0,-1 0 0 0 0,1 2-1 0 0,1 2 16 0 0,-1 0-1 0 0,0 0 0 0 0,0 10 0 0 0,-3-9-27 0 0,-2 0 0 0 0,7 2 0 0 0,-2-2 18 0 0,-1-7-12 0 0,0 0 1 0 0,0 0 0 0 0,0 1 0 0 0,0-1 0 0 0,1 0 0 0 0,-1 0 0 0 0,0 1 0 0 0,1-1 0 0 0,-1 0 0 0 0,1 0 0 0 0,-1 0 0 0 0,1 0-1 0 0,-1 1 1 0 0,1-1 0 0 0,1 1 0 0 0,12 15 57 0 0,-12-15-64 0 0,4 13 0 0 0,-3-12 0 0 0,4 18 0 0 0,-7-20 0 0 0,0-1 0 0 0,0 1 0 0 0,1 0 0 0 0,-1 0 0 0 0,0-1 0 0 0,0 1 0 0 0,0 0 0 0 0,0 0 0 0 0,0 0 0 0 0,0-1 0 0 0,0 1 0 0 0,0 0 0 0 0,0 0 0 0 0,-1 0 0 0 0,1 0 0 0 0,-1 1 0 0 0,1-1 0 0 0,0 1 0 0 0,0-1 0 0 0,-1 1 0 0 0,1-1 0 0 0,0 1 0 0 0,0 0 0 0 0,1-1 0 0 0,-1 1 0 0 0,0-1 0 0 0,0 1 0 0 0,1-1 0 0 0,0 4 0 0 0,7 28 0 0 0,-10-16 0 0 0,4-6 0 0 0,17 44 0 0 0,-14-43 0 0 0,-1 0 0 0 0,0 0 0 0 0,-1 0 0 0 0,0 0 0 0 0,-1 0 0 0 0,1 24 0 0 0,-2-32 0 0 0,-1 1 0 0 0,1 0 0 0 0,0 0 0 0 0,0-1 0 0 0,0 1 0 0 0,3 4 0 0 0,4 21 0 0 0,-7-21 0 0 0,1-1 0 0 0,0 0 0 0 0,1 0 0 0 0,5 12 0 0 0,6 18 0 0 0,-6-17 0 0 0,-7-17 0 0 0,1-1 0 0 0,-1 1 0 0 0,1 0 0 0 0,-1-1 0 0 0,1 6 0 0 0,-2-3 0 0 0,2-1 0 0 0,-1 0 0 0 0,0 0 0 0 0,5 9 0 0 0,3 11 0 0 0,34 115 0 0 0,-15-69 0 0 0,5 16 0 0 0,5 46 0 0 0,-17-55 0 0 0,0 2 0 0 0,24 39 0 0 0,2 8 0 0 0,-21-46 0 0 0,13 32 0 0 0,-34-98 0 0 0,0 0 0 0 0,5 26 0 0 0,-7-25 0 0 0,1-1 0 0 0,8 24 0 0 0,14 36 0 0 0,-1-4 78 0 0,-12-41-9 0 0,2 10-41 0 0,3-2-1 0 0,38 64 1 0 0,-51-94-55 0 0,-1 0 0 0 0,0 0 0 0 0,5 13 0 0 0,-7-15 16 0 0,0 0 1 0 0,0 0 0 0 0,1 0 0 0 0,0 0 0 0 0,0-1 0 0 0,1 1-1 0 0,7 8 1 0 0,-7-10 10 0 0,0 1 0 0 0,-1 0 0 0 0,7 10 0 0 0,1 2 0 0 0,-4-7-1 0 0,3 4 12 0 0,20 21-1 0 0,10 9 418 0 0,-29-29-335 0 0,1-1 0 0 0,1-1-1 0 0,18 15 1 0 0,-11-12-40 0 0,-14-11-33 0 0,0 0-1 0 0,1 0 0 0 0,-1-1 1 0 0,1 0-1 0 0,11 5 0 0 0,-14-7-6 0 0,2 1-9 0 0,1 0-1 0 0,0 0 1 0 0,0-1 0 0 0,0 1-1 0 0,0-2 1 0 0,0 1-1 0 0,0-1 1 0 0,0 0 0 0 0,0 0-1 0 0,1-1 1 0 0,-1 0 0 0 0,9-1-1 0 0,-5-1-2 0 0,-9 2 0 0 0,0 0-1 0 0,1 0 1 0 0,-1 0 0 0 0,0-1-1 0 0,1 1 1 0 0,-1-1 0 0 0,0 0-1 0 0,1 1 1 0 0,-1-1 0 0 0,0 0-1 0 0,0 0 1 0 0,0-1 0 0 0,0 1-1 0 0,2-2 1 0 0,19-15 55 0 0,-12 9-25 0 0,20-19-1 0 0,-23 20-27 0 0,1-2 7 0 0,0 0 0 0 0,0 0 0 0 0,-1 0 1 0 0,-1-1-1 0 0,9-15 0 0 0,-15 24-10 0 0,0-1 0 0 0,0 1 0 0 0,1 0 0 0 0,0-1 0 0 0,-1 1 0 0 0,5-4 0 0 0,-4 5 0 0 0,-1-1 0 0 0,1 0 0 0 0,0 0 0 0 0,-1 0 0 0 0,1 0 0 0 0,-1 0 0 0 0,1-3 0 0 0,17-36 11 0 0,-3 8 41 0 0,-3 11 27 0 0,33-60-13 0 0,-33 63-58 0 0,-1-1 0 0 0,-1-1 0 0 0,-1 0 0 0 0,9-27 0 0 0,42-128 63 0 0,-34 106-54 0 0,-16 43 63 0 0,1 1 0 0 0,26-39 0 0 0,-1 2 16 0 0,-26 38-82 0 0,-8 17 17 0 0,0 1 0 0 0,1 0 0 0 0,0 1-1 0 0,5-8 1 0 0,-1 1 30 0 0,0 0 0 0 0,-1-1 0 0 0,-1 1 0 0 0,0-1 0 0 0,5-19-1 0 0,-6 21-149 0 0,0-1 0 0 0,8-14-1 0 0,-10 22 113 0 0,-1 0 0 0 0,0 0 0 0 0,0 0-1 0 0,2-8 1 0 0,-3 7 69 0 0,1 1 0 0 0,0 0 0 0 0,5-10 0 0 0,5-9-66 0 0,-1 0 0 0 0,-1-1 0 0 0,12-44 0 0 0,-13 43-1 0 0,-6 18-18 0 0,0 0 0 0 0,0 0 0 0 0,1-15 0 0 0,5-32 34 0 0,-2 22-7 0 0,0 5-4 0 0,1-7-392 0 0,-6 12 470 0 0,1 0 0 0 0,1 1 1 0 0,9-29-1 0 0,0-2-108 0 0,-9 35 0 0 0,7-20 0 0 0,7-36 0 0 0,-15 62 8 0 0,-1 1 0 0 0,0-1 0 0 0,1-14 0 0 0,-3 14 0 0 0,2 0 0 0 0,-1 0 0 0 0,5-15 0 0 0,13-57-8 0 0,0 8 0 0 0,-5 26 47 0 0,3 2-1 0 0,26-56 1 0 0,-27 74 11 0 0,-8 14-54 0 0,0 0-1 0 0,-1-1 0 0 0,6-20 0 0 0,-10 25 16 0 0,2 1-1 0 0,5-14 1 0 0,-6 18-13 0 0,-1 0 1 0 0,0 0-1 0 0,0 0 0 0 0,-1 0 1 0 0,0 0-1 0 0,0-1 0 0 0,1-14 0 0 0,-4 1 6 0 0,1 11-12 0 0,0 1-1 0 0,0-1 1 0 0,3-11 0 0 0,3-25 0 0 0,-4 31 0 0 0,0-1 0 0 0,6-20 0 0 0,26-87 0 0 0,-1 10 53 0 0,-24 80-41 0 0,4-18-13 0 0,20-110 1 0 0,-24 103 15 0 0,8-66 34 0 0,-11 70-49 0 0,23-97 0 0 0,-21 114 0 0 0,45-166 1 0 0,-30 120-14 0 0,-15 44-34 0 0,8-24-43 0 0,12-32-56 0 0,26-73-20 0 0,-27 92 153 0 0,-8 18 15 0 0,7-27-2 0 0,1-3 0 0 0,8-26 0 0 0,-14 42 0 0 0,15-56 0 0 0,7-23 0 0 0,-3 21 2 0 0,-23 73-19 0 0,5-38-153 0 0,-20 84 98 0 0,0-2 0 0 0,-1-19 0 0 0,0 20-40 0 0,-1 0 1 0 0,4-16-1 0 0,3-17-186 0 0,-5 29 87 0 0,7-30 0 0 0,2-1-73 0 0,-9 36 216 0 0,0-1 0 0 0,7-18 0 0 0,75-208-180 0 0,-32 48 184 0 0,-29 69 64 0 0,-12 38-2 0 0,-8 53 6 0 0,1 1 1 0 0,11-41 0 0 0,7-21 151 0 0,-4 26-84 0 0,-7 10-61 0 0,12-44 184 0 0,-21 91-148 0 0,-1 1 0 0 0,0-1 0 0 0,-1 1 1 0 0,0-14-1 0 0,0 13-33 0 0,0 1-14 0 0,0 6 0 0 0,1 1 0 0 0,-1 0 0 0 0,0 0 0 0 0,0-1 0 0 0,0 1 0 0 0,0 0 0 0 0,0-1 0 0 0,0 1 0 0 0,0 0 0 0 0,0 0 0 0 0,0-1 0 0 0,0 1 0 0 0,-1 0 0 0 0,1-1 0 0 0,0 1 0 0 0,0 0 0 0 0,0 0 0 0 0,0-1 0 0 0,0 1 0 0 0,0 0 0 0 0,-1 0 0 0 0,1-1 0 0 0,0 1 0 0 0,0 0 0 0 0,0 0 0 0 0,-1 0 0 0 0,1-1 0 0 0,0 1 0 0 0,0 0 0 0 0,-1 0 0 0 0,1 0 0 0 0,0 0 0 0 0,0 0 0 0 0,-1-1 0 0 0,1 1 0 0 0,0 0 0 0 0,0 0 0 0 0,-1 0 0 0 0,1 0 0 0 0,0 0 0 0 0,-1 0 0 0 0,1 0 0 0 0,0 0 0 0 0,0 0 0 0 0,-1 0 0 0 0,1 0 0 0 0,0 0 0 0 0,-1 0 0 0 0,-7 4 0 0 0,-7 8-21 0 0,0 0 0 0 0,1 1 1 0 0,0 0-1 0 0,1 1 0 0 0,-20 29 0 0 0,18-24 6 0 0,-35 41-1 0 0,21-26-39 0 0,1 1 0 0 0,-38 64 0 0 0,51-74-196 0 0,-20 24 1 0 0,30-41 138 0 0,-9 7-626 0 0,13-14 321 0 0,12-10-4394 0 0,20-32 365 0 0,-12 13 2161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3:3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14192 0 0,'0'1'453'0'0,"1"-1"1"0"0,0 0 0 0 0,0 0 0 0 0,0 0 0 0 0,-1 0 0 0 0,1 1 0 0 0,0-1 0 0 0,0 0-1 0 0,0 0 1 0 0,-1 1 0 0 0,1-1 0 0 0,0 1 0 0 0,-1-1 0 0 0,1 1 0 0 0,1 0 0 0 0,7 13 1716 0 0,4 19-2182 0 0,-12-29 670 0 0,22 59 831 0 0,-20-55-1385 0 0,-1-1 0 0 0,-1 0 0 0 0,1 1 0 0 0,-1-1 1 0 0,0 11-1 0 0,4 18 167 0 0,23 114 217 0 0,-25-139-560 0 0,1 0 1 0 0,0 0-1 0 0,0-1 0 0 0,2 1 0 0 0,7 11 1 0 0,0 2-84 0 0,9 1-1845 0 0,-16-8 33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2:33:4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9279 7368 0 0,'0'0'568'0'0,"0"-2"-374"0"0,2 0-77 0 0,-1-1 0 0 0,-1 1-1 0 0,1-1 1 0 0,0 1-1 0 0,-1-1 1 0 0,1 0-1 0 0,-1-2 1 0 0,1 2 220 0 0,-1 0 1 0 0,0 0-1 0 0,1 0 1 0 0,0 0-1 0 0,0 0 1 0 0,2-4-1 0 0,-2 3-70 0 0,1 1-1 0 0,-1 0 1 0 0,0 0 0 0 0,0-1 0 0 0,-1 1-1 0 0,1-1 1 0 0,-1 1 0 0 0,0-7-1 0 0,4-16 933 0 0,4-10-56 0 0,-4 19-713 0 0,0 1 0 0 0,12-32 0 0 0,-7 16 74 0 0,0 1-38 0 0,-3 16-222 0 0,0-1 0 0 0,6-29 0 0 0,-9 31 74 0 0,10-24-1 0 0,-8 25-43 0 0,-1 0-1 0 0,4-15 1 0 0,-1-19 330 0 0,9-35 24 0 0,2-2 6 0 0,9-34 291 0 0,-5 28-1021 0 0,4-11 15 0 0,-22 88 170 0 0,4-22-1 0 0,-6 22-10 0 0,1 0 0 0 0,4-13-1 0 0,-5 21-56 0 0,2-4 38 0 0,-1 1 0 0 0,-1-1-1 0 0,0 1 1 0 0,0-1 0 0 0,0 0 0 0 0,0-13-1 0 0,14-173 1325 0 0,-10 142-1703 0 0,-4 42 298 0 0,1-23-26 0 0,2 0 0 0 0,14-49-1 0 0,-15 69 62 0 0,-1 1 0 0 0,0-1 0 0 0,-1 0-1 0 0,1-14 1 0 0,-2 19 4 0 0,0 0 0 0 0,5-16 0 0 0,-3 16 13 0 0,-1 0 0 0 0,2-13 1 0 0,-1-2 49 0 0,8-39 0 0 0,4-19 40 0 0,-2 7-58 0 0,-12 69-47 0 0,0 1 0 0 0,-1 0 0 0 0,1-1 1 0 0,-1 1-1 0 0,-1-11 0 0 0,0 10-5 0 0,1 1 0 0 0,-1-1-1 0 0,2 1 1 0 0,0-10 0 0 0,4-7 63 0 0,-3 13-27 0 0,0 1 0 0 0,-1-1 0 0 0,1-13 1 0 0,-1 4 27 0 0,0 1 1 0 0,1-1 0 0 0,1 1 0 0 0,0 0 0 0 0,2 0 0 0 0,7-22 0 0 0,-8 25-32 0 0,0-1 1 0 0,-2 1 0 0 0,1-1-1 0 0,-1-18 1 0 0,4-24 84 0 0,-5 51-116 0 0,-1 0 0 0 0,1-1 0 0 0,-1 1 0 0 0,0 0 0 0 0,-2-12 0 0 0,2 13-6 0 0,0 1-1 0 0,0-1 1 0 0,0 1-1 0 0,1 0 1 0 0,-1-1-1 0 0,3-6 1 0 0,2-20 41 0 0,-4 27-36 0 0,-1 0 0 0 0,1 0 0 0 0,0 0 0 0 0,0 0 0 0 0,0 1 1 0 0,1-1-1 0 0,-1 0 0 0 0,1 0 0 0 0,3-5 0 0 0,8-17 20 0 0,-4 8-3 0 0,-8 16-26 0 0,0 0-1 0 0,0 0 1 0 0,0 1 0 0 0,0-1 0 0 0,0 0 0 0 0,0 0 0 0 0,-1 0 0 0 0,1 0 0 0 0,-1 0 0 0 0,1 0 0 0 0,-1 0 0 0 0,0 0 0 0 0,0 0-1 0 0,1 0 1 0 0,-2 0 0 0 0,1-3 0 0 0,-9-78 62 0 0,9 81-61 0 0,0 1-1 0 0,0-1 0 0 0,0 1 1 0 0,1 0-1 0 0,-1-1 0 0 0,0 1 1 0 0,1 0-1 0 0,-1-1 0 0 0,0 1 1 0 0,1 0-1 0 0,1-3 0 0 0,-2 3 0 0 0,1 0 0 0 0,0 0 0 0 0,-1 0 0 0 0,0 0 0 0 0,1 0 0 0 0,-1 0 0 0 0,0 0 0 0 0,1-1 0 0 0,-1 1 0 0 0,0 0 0 0 0,0 0 0 0 0,0 0 0 0 0,0 0 0 0 0,0 0 0 0 0,0 0 0 0 0,0-1 0 0 0,-1-1 0 0 0,-6-10-2 0 0,5 11 0 0 0,1 1 0 0 0,0-1 0 0 0,0 1 0 0 0,1-1 0 0 0,-1 1 0 0 0,0-1 0 0 0,0 0 0 0 0,1 1 0 0 0,-1-1 0 0 0,1 0 0 0 0,0 0 0 0 0,-1 0 0 0 0,1 1 0 0 0,0-1 0 0 0,0 0 0 0 0,0-3 0 0 0,1-13 8 0 0,-1 15-4 0 0,0-1 0 0 0,0 1 0 0 0,1-1 1 0 0,-1 1-1 0 0,1 0 0 0 0,-1-1 0 0 0,1 1 0 0 0,0 0 0 0 0,0 0 0 0 0,2-4 1 0 0,-1 5-6 0 0,-1 0 1 0 0,0 1 0 0 0,0-1 0 0 0,0 0-1 0 0,0 1 1 0 0,0-1 0 0 0,-1 0 0 0 0,1 0 0 0 0,0 0-1 0 0,-1 0 1 0 0,0 0 0 0 0,1 0 0 0 0,-1 0 0 0 0,0 0-1 0 0,0 0 1 0 0,0 0 0 0 0,0 0 0 0 0,-1-2 0 0 0,1 1-6 0 0,1 1 1 0 0,-1-1-1 0 0,0 1 1 0 0,0-1-1 0 0,1 1 1 0 0,0-1-1 0 0,-1 1 1 0 0,1 0 0 0 0,2-5-1 0 0,4-14-13 0 0,3-19-24 0 0,-1 6 30 0 0,-6 18 125 0 0,-1 7-69 0 0,-1 0-1 0 0,1-17 1 0 0,-1 22-38 0 0,-1 1-1 0 0,0-1 1 0 0,1 0-1 0 0,0 1 1 0 0,0-1-1 0 0,2-4 1 0 0,-1 4 1 0 0,-1 1 0 0 0,0-1 0 0 0,0 0 0 0 0,0 0 1 0 0,-1 0-1 0 0,1-5 0 0 0,-1 7-1 0 0,1 0 0 0 0,-1 0 1 0 0,0 0-1 0 0,1 1 0 0 0,-1-1 1 0 0,1 0-1 0 0,0 0 0 0 0,0 0 0 0 0,1-1 1 0 0,-1 1 0 0 0,0 0 0 0 0,0 0 0 0 0,0 0 0 0 0,-1 0 0 0 0,1 0 0 0 0,-1-1 0 0 0,1 1 0 0 0,-1 0 0 0 0,1-3 0 0 0,1-20 27 0 0,-2 21-27 0 0,1-1 0 0 0,-1 0 0 0 0,0 0 1 0 0,0 0-1 0 0,0 0 0 0 0,-2-9 0 0 0,2 12-6 0 0,-1 0 0 0 0,1 1 0 0 0,0-1 0 0 0,0 0 0 0 0,0 0 0 0 0,1 1 0 0 0,-1-1 0 0 0,0 0 0 0 0,1-2 0 0 0,2-13 0 0 0,-3 14 0 0 0,0 1 0 0 0,0-1 0 0 0,0 1 0 0 0,0-1 0 0 0,0 1 0 0 0,0-1 0 0 0,1 1 0 0 0,-1-1 0 0 0,1 1 0 0 0,0 0 0 0 0,-1-1 0 0 0,1 1 0 0 0,0 0 0 0 0,3-4 0 0 0,25-49 0 0 0,-25 49 0 0 0,0-1 0 0 0,-1 0 0 0 0,4-8 0 0 0,-4 8 0 0 0,0 1 0 0 0,0-1 0 0 0,7-9 0 0 0,-1 3 0 0 0,10-22 0 0 0,-5 9 0 0 0,-2-1 0 0 0,-10 21 0 0 0,1 0 0 0 0,-1 0 0 0 0,8-10 0 0 0,-6 9 0 0 0,1-1 0 0 0,5-12 0 0 0,-2 5 0 0 0,9-12 0 0 0,-13 22 0 0 0,-1 0 0 0 0,0 0 0 0 0,0 0 0 0 0,0-1 0 0 0,2-5 0 0 0,37-84 64 0 0,4-33-64 0 0,-9 9 0 0 0,-4 12 0 0 0,-23 76 0 0 0,7-47 0 0 0,7-19 0 0 0,9-28 0 0 0,-26 100 0 0 0,9-24 0 0 0,3-10 0 0 0,55-146 0 0 0,-68 191 0 0 0,-3 6 0 0 0,53-122 0 0 0,-43 98 0 0 0,17-61 0 0 0,-21 60 0 0 0,24-57 0 0 0,27-52 0 0 0,-46 109 0 0 0,-4 8 0 0 0,14-24 0 0 0,11-26 0 0 0,-11 21 0 0 0,47-111 240 0 0,-24 51-249 0 0,-11 23-246 0 0,-16 37 255 0 0,-7 14 0 0 0,24-77 11 0 0,-28 82 12 0 0,1 1-1 0 0,28-60 1 0 0,13-12 208 0 0,20-36-573 0 0,-45 86 368 0 0,-6 11 149 0 0,-15 32-138 0 0,0 0-1 0 0,0-1 0 0 0,4-24 0 0 0,-7 24-98 0 0,1 1 0 0 0,1 1-1 0 0,0-1 1 0 0,6-13 0 0 0,40-85 371 0 0,-1 1-716 0 0,-12 30 376 0 0,6-9 37 0 0,2 1-6 0 0,-36 71-12 0 0,15-34 1 0 0,-1-1-19 0 0,-6 15 27 0 0,18-58 0 0 0,-3 7-66 0 0,-4 5 69 0 0,-5 23-14 0 0,-17 42-20 0 0,0 0-1 0 0,16-28 1 0 0,-19 39 23 0 0,1 0-1 0 0,-2 0 1 0 0,5-14 0 0 0,4-11-46 0 0,-4 14 17 0 0,-5 12 18 0 0,1-1 1 0 0,0 1-1 0 0,5-8 1 0 0,29-51-162 0 0,-29 52 183 0 0,12-26 0 0 0,-15 27 0 0 0,2 0 0 0 0,10-17 0 0 0,49-74 0 0 0,-55 89 0 0 0,-6 8 0 0 0,0-1 0 0 0,0 1 0 0 0,-1-1 0 0 0,0 0 0 0 0,4-9 0 0 0,0-2 0 0 0,1-1 0 0 0,2 1 0 0 0,14-21 0 0 0,-16 27 0 0 0,96-129 0 0 0,12 10-64 0 0,-90 102 64 0 0,-25 27 0 0 0,1 0 0 0 0,-1-1 0 0 0,0 1 0 0 0,0-1 0 0 0,3-4 0 0 0,8-10 0 0 0,8-5-21 0 0,-14 15 7 0 0,0 0-1 0 0,15-12 1 0 0,0-4 14 0 0,-18 18 0 0 0,0 0 0 0 0,1 0 0 0 0,6-5 0 0 0,11-10 0 0 0,-19 16 0 0 0,0 1 0 0 0,0 0 0 0 0,1 0 0 0 0,-1 0 0 0 0,5-3 0 0 0,-1 2 0 0 0,0-1 0 0 0,0 0 0 0 0,7-7 0 0 0,-9 8 0 0 0,-1 0 0 0 0,0 0 0 0 0,1 1 0 0 0,0-1 0 0 0,0 1 0 0 0,0 1 0 0 0,0-1 0 0 0,8-3 0 0 0,-10 5 0 0 0,-1 1 0 0 0,1-2 0 0 0,0 1 0 0 0,-1 0 0 0 0,1 0 0 0 0,-1-1 0 0 0,0 0 0 0 0,0 1 0 0 0,4-4 0 0 0,-5 4 0 0 0,1 0 0 0 0,-1 0 0 0 0,1 0 0 0 0,-1 0 0 0 0,1 1 0 0 0,-1-1 0 0 0,1 0 0 0 0,0 1 0 0 0,1-1 0 0 0,13-5 0 0 0,-4-1 0 0 0,-7 3 0 0 0,1 1 0 0 0,-1 0 0 0 0,1 0 0 0 0,0 1 0 0 0,0-1 0 0 0,0 1 0 0 0,10-2 0 0 0,-1 2 0 0 0,-1-2 0 0 0,9-16 0 0 0,-23 20 0 0 0,16-10 0 0 0,0 1 0 0 0,22-9 0 0 0,-36 17 0 0 0,0 0 0 0 0,0 0 0 0 0,0 0 0 0 0,0 0 0 0 0,0 0 0 0 0,0 1 0 0 0,0-1 0 0 0,0 1 0 0 0,4-1 0 0 0,-4 1 0 0 0,1 0 0 0 0,0-1 0 0 0,-1 1 0 0 0,1-1 0 0 0,0 1 0 0 0,-1-1 0 0 0,4-1 0 0 0,62-27 0 0 0,-34 18 0 0 0,-30 9 0 0 0,14-9 0 0 0,-10 6 0 0 0,7 1 0 0 0,-11 4 0 0 0,-3 0 0 0 0,-1 0 0 0 0,1 0 0 0 0,0 0 0 0 0,-1 0 0 0 0,1 0 0 0 0,0 0 0 0 0,0 0 0 0 0,-1 0 0 0 0,1 0 0 0 0,0 0 0 0 0,-1-1 0 0 0,1 1 0 0 0,-1 0 0 0 0,1-1 0 0 0,0 1 0 0 0,-1 0 0 0 0,1-1 0 0 0,-1 1 0 0 0,2-1 0 0 0,12-5 0 0 0,-10 7 0 0 0,-1-1 0 0 0,4-2 0 0 0,-4 2 0 0 0,0-1 0 0 0,0 0 0 0 0,0 1 0 0 0,0 0 0 0 0,0-1 0 0 0,0 1 0 0 0,6 1 0 0 0,-4-1 0 0 0,0-1 0 0 0,0 1 0 0 0,0-1 0 0 0,9-3 0 0 0,-8 2 0 0 0,-2 1 0 0 0,-1 1 0 0 0,1-1 0 0 0,-1 1 0 0 0,0-1 0 0 0,8 1 0 0 0,1 0 0 0 0,29-4 0 0 0,-23 4 0 0 0,-4-1 10 0 0,-10 1 2 0 0,-1-1-1 0 0,1 1 1 0 0,-1 0 0 0 0,1 0 0 0 0,0 1 0 0 0,-1-1 0 0 0,1 1 0 0 0,-1 0-1 0 0,5 1 1 0 0,28 6-1 0 0,-32-6-4 0 0,0 0 1 0 0,1-1 0 0 0,-1 0-1 0 0,1 0 1 0 0,0 0 0 0 0,5 0-1 0 0,-8-1-7 0 0,0 0 0 0 0,1-1 0 0 0,-1 1 0 0 0,0 0 0 0 0,0 1 0 0 0,0-1 0 0 0,0 0 0 0 0,0 0 0 0 0,0 1 0 0 0,0-1 0 0 0,0 1 0 0 0,0 0 0 0 0,0 0 0 0 0,3 1 0 0 0,14 8 0 0 0,-16-10 3 0 0,-3 0 0 0 0,1 0-1 0 0,0 1 0 0 0,-1-1 1 0 0,1 0-1 0 0,0 0 0 0 0,-1 0 1 0 0,1 1-1 0 0,0-1 0 0 0,-1 0 1 0 0,1 1-1 0 0,0-1 0 0 0,-1 0 1 0 0,1 1-1 0 0,-1-1 0 0 0,1 1 1 0 0,-1-1-1 0 0,1 1 0 0 0,-1-1 1 0 0,1 1-1 0 0,-1 0 0 0 0,0-1 1 0 0,1 1-1 0 0,-1-1 0 0 0,0 1 1 0 0,1 1-1 0 0,2 1 52 0 0,8 3-44 0 0,-1 3-10 0 0,16 12 0 0 0,-2-5 0 0 0,-8-3 14 0 0,-13-11 6 0 0,13 7-1 0 0,-2 0-6 0 0,-12-7-16 0 0,-1 2 11 0 0,12 6 39 0 0,7 3-37 0 0,3 12 44 0 0,15 7-44 0 0,-29-26-10 0 0,13 10-1 0 0,-17-11 13 0 0,1 3 31 0 0,4 0-33 0 0,-1-1-10 0 0,3 1 0 0 0,-9-2 0 0 0,20 22 0 0 0,-15-20 11 0 0,1 7 44 0 0,5-2-46 0 0,-7-3 49 0 0,6 7-63 0 0,-5-9 5 0 0,-2 0 0 0 0,13 18 0 0 0,-12-20-21 0 0,-5-5-80 0 0,-2-1 93 0 0,0 1 0 0 0,0-1 0 0 0,0 1 0 0 0,0-1 1 0 0,0 0-1 0 0,0 1 0 0 0,0-1 0 0 0,0 1 1 0 0,0-1-1 0 0,0 1 0 0 0,0-1 0 0 0,0 0 1 0 0,0 1-1 0 0,1-1 0 0 0,-1 1 0 0 0,0-1 1 0 0,0 0-1 0 0,0 1 0 0 0,1-1 0 0 0,-1 0 0 0 0,0 1 1 0 0,1-1-1 0 0,-1 0 0 0 0,1 1 0 0 0,13 15 333 0 0,-11-11-309 0 0,11 11-16 0 0,-8-8 0 0 0,0 0 0 0 0,4 3 0 0 0,6 8 0 0 0,-1 9 0 0 0,-5-11 0 0 0,-5-9 0 0 0,2 0 0 0 0,-4 3 11 0 0,4-5 31 0 0,-5-4-33 0 0,-1-1-4 0 0,5 13-8 0 0,18 9 3 0 0,-14-10 0 0 0,7 0 0 0 0,-11-9 0 0 0,-4-2 0 0 0,-1-1 0 0 0,1 0 0 0 0,-1 1 0 0 0,0-1 0 0 0,1 0 0 0 0,-1 1 0 0 0,0 0 0 0 0,0-1 0 0 0,1 3 0 0 0,1 2 0 0 0,-3-4 0 0 0,1 0 0 0 0,0 0 0 0 0,0 0 0 0 0,0 0 0 0 0,1-1 0 0 0,-1 1 0 0 0,0 0 0 0 0,1-1 0 0 0,-1 1 0 0 0,3 1 0 0 0,14 20 0 0 0,-16-11 0 0 0,-2-9 0 0 0,6 10 0 0 0,-3-9 0 0 0,-1 2 0 0 0,2 1 0 0 0,8 8 0 0 0,6 17 0 0 0,-13-24 0 0 0,-1 0 0 0 0,-1 1 0 0 0,5 13 0 0 0,1 4 0 0 0,-7-22 0 0 0,-1 0 0 0 0,0 0 0 0 0,0 1 0 0 0,0-1 0 0 0,0 9 0 0 0,1 7 0 0 0,12 44 0 0 0,-14-59 0 0 0,1 1 0 0 0,0 0 0 0 0,-1 0 0 0 0,0 0 0 0 0,-1-1 0 0 0,-1 12 0 0 0,1-9 0 0 0,0-1 0 0 0,1 0 0 0 0,0 14 0 0 0,23 93-399 0 0,-19-96 342 0 0,1-1-499 0 0,0-1 1 0 0,15 29-1 0 0,-9-23-519 0 0,-1 3-263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C26A2-E6D3-4FD8-90B1-7469BEF451EF}" type="datetimeFigureOut">
              <a:rPr lang="en-AU" smtClean="0"/>
              <a:t>5/04/2022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D9329-E501-4AF3-9004-DE74661E42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57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C69E5-468B-B14B-A6ED-50125F577E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5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C69E5-468B-B14B-A6ED-50125F577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54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C69E5-468B-B14B-A6ED-50125F577E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4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5/04/2022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EDIT TITLE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Lesson Topic/ Date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-44335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Pentagon 10"/>
          <p:cNvSpPr/>
          <p:nvPr userDrawn="1"/>
        </p:nvSpPr>
        <p:spPr>
          <a:xfrm>
            <a:off x="88638" y="48093"/>
            <a:ext cx="28355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Lesson Closure</a:t>
            </a:r>
          </a:p>
        </p:txBody>
      </p:sp>
      <p:sp>
        <p:nvSpPr>
          <p:cNvPr id="12" name="Pentagon 11"/>
          <p:cNvSpPr/>
          <p:nvPr userDrawn="1"/>
        </p:nvSpPr>
        <p:spPr>
          <a:xfrm>
            <a:off x="88638" y="3248025"/>
            <a:ext cx="23402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Closure</a:t>
            </a:r>
          </a:p>
        </p:txBody>
      </p:sp>
    </p:spTree>
    <p:extLst>
      <p:ext uri="{BB962C8B-B14F-4D97-AF65-F5344CB8AC3E}">
        <p14:creationId xmlns:p14="http://schemas.microsoft.com/office/powerpoint/2010/main" val="275105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5/04/2022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8006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5/04/2022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17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5/04/2022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023257"/>
            <a:ext cx="10515600" cy="178525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This slide is designed so that you can copy the prompt box you need and insert it into your slides.</a:t>
            </a:r>
          </a:p>
          <a:p>
            <a:pPr marL="0" indent="0">
              <a:buNone/>
            </a:pPr>
            <a:r>
              <a:rPr lang="en-AU" dirty="0"/>
              <a:t>This slide is hidden and will not be included when presenting your lesson.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49628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2823158" y="3602071"/>
            <a:ext cx="2035630" cy="971026"/>
            <a:chOff x="2813050" y="3602071"/>
            <a:chExt cx="2035630" cy="971026"/>
          </a:xfrm>
        </p:grpSpPr>
        <p:sp>
          <p:nvSpPr>
            <p:cNvPr id="12" name="Rectangle 11"/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rgbClr val="8E4FC9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8A2BE2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975225" y="3602071"/>
            <a:ext cx="2035629" cy="971026"/>
            <a:chOff x="4965700" y="3602071"/>
            <a:chExt cx="2035629" cy="971026"/>
          </a:xfrm>
        </p:grpSpPr>
        <p:sp>
          <p:nvSpPr>
            <p:cNvPr id="15" name="TextBox 14"/>
            <p:cNvSpPr txBox="1"/>
            <p:nvPr/>
          </p:nvSpPr>
          <p:spPr>
            <a:xfrm>
              <a:off x="4965700" y="3602071"/>
              <a:ext cx="203562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EXTENSION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65700" y="3931961"/>
              <a:ext cx="2035629" cy="641136"/>
            </a:xfrm>
            <a:prstGeom prst="rect">
              <a:avLst/>
            </a:prstGeom>
            <a:solidFill>
              <a:srgbClr val="E6B82E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7113813" y="3602071"/>
            <a:ext cx="2035630" cy="971026"/>
            <a:chOff x="7094763" y="3602071"/>
            <a:chExt cx="2035630" cy="971026"/>
          </a:xfrm>
        </p:grpSpPr>
        <p:sp>
          <p:nvSpPr>
            <p:cNvPr id="18" name="TextBox 17"/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HINT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rgbClr val="1E9654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660399" y="3602071"/>
            <a:ext cx="2035630" cy="971026"/>
            <a:chOff x="660399" y="3602071"/>
            <a:chExt cx="2035630" cy="971026"/>
          </a:xfrm>
        </p:grpSpPr>
        <p:sp>
          <p:nvSpPr>
            <p:cNvPr id="21" name="TextBox 20"/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Pentagon 22"/>
          <p:cNvSpPr/>
          <p:nvPr userDrawn="1"/>
        </p:nvSpPr>
        <p:spPr>
          <a:xfrm>
            <a:off x="94181" y="-59847"/>
            <a:ext cx="3839549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Prompt Box Slide</a:t>
            </a:r>
          </a:p>
        </p:txBody>
      </p:sp>
    </p:spTree>
    <p:extLst>
      <p:ext uri="{BB962C8B-B14F-4D97-AF65-F5344CB8AC3E}">
        <p14:creationId xmlns:p14="http://schemas.microsoft.com/office/powerpoint/2010/main" val="99493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ly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0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Pentagon 10"/>
          <p:cNvSpPr/>
          <p:nvPr userDrawn="1"/>
        </p:nvSpPr>
        <p:spPr>
          <a:xfrm>
            <a:off x="88639" y="86887"/>
            <a:ext cx="267550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Daily Review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33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cabul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6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Pentagon 16"/>
          <p:cNvSpPr/>
          <p:nvPr userDrawn="1"/>
        </p:nvSpPr>
        <p:spPr>
          <a:xfrm>
            <a:off x="88639" y="86887"/>
            <a:ext cx="2487038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Vocabulary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990216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7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4" name="Pentagon 13"/>
          <p:cNvSpPr/>
          <p:nvPr userDrawn="1"/>
        </p:nvSpPr>
        <p:spPr>
          <a:xfrm>
            <a:off x="88638" y="86887"/>
            <a:ext cx="3561981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Learning Objective</a:t>
            </a:r>
          </a:p>
        </p:txBody>
      </p:sp>
      <p:sp>
        <p:nvSpPr>
          <p:cNvPr id="15" name="Pentagon 14"/>
          <p:cNvSpPr/>
          <p:nvPr userDrawn="1"/>
        </p:nvSpPr>
        <p:spPr>
          <a:xfrm>
            <a:off x="88639" y="3248025"/>
            <a:ext cx="29784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72286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9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Pentagon 9"/>
          <p:cNvSpPr/>
          <p:nvPr userDrawn="1"/>
        </p:nvSpPr>
        <p:spPr>
          <a:xfrm>
            <a:off x="88638" y="86887"/>
            <a:ext cx="4225096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Concept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1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7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8" y="86887"/>
            <a:ext cx="318796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Guided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71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7" y="86887"/>
            <a:ext cx="4026163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Independent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90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64570-5939-43EF-9B7B-854F84FD3A97}" type="datetimeFigureOut">
              <a:rPr lang="en-AU" smtClean="0"/>
              <a:t>5/04/2022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78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39.emf"/><Relationship Id="rId3" Type="http://schemas.openxmlformats.org/officeDocument/2006/relationships/image" Target="../media/image23.png"/><Relationship Id="rId7" Type="http://schemas.openxmlformats.org/officeDocument/2006/relationships/image" Target="../media/image36.emf"/><Relationship Id="rId12" Type="http://schemas.openxmlformats.org/officeDocument/2006/relationships/customXml" Target="../ink/ink16.xml"/><Relationship Id="rId17" Type="http://schemas.openxmlformats.org/officeDocument/2006/relationships/image" Target="../media/image41.emf"/><Relationship Id="rId2" Type="http://schemas.openxmlformats.org/officeDocument/2006/relationships/image" Target="../media/image33.png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3.xml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5" Type="http://schemas.openxmlformats.org/officeDocument/2006/relationships/image" Target="../media/image40.emf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37.emf"/><Relationship Id="rId14" Type="http://schemas.openxmlformats.org/officeDocument/2006/relationships/customXml" Target="../ink/ink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24.png"/><Relationship Id="rId7" Type="http://schemas.openxmlformats.org/officeDocument/2006/relationships/image" Target="../media/image4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0.xml"/><Relationship Id="rId5" Type="http://schemas.openxmlformats.org/officeDocument/2006/relationships/image" Target="../media/image44.emf"/><Relationship Id="rId4" Type="http://schemas.openxmlformats.org/officeDocument/2006/relationships/customXml" Target="../ink/ink19.xml"/><Relationship Id="rId9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53.emf"/><Relationship Id="rId3" Type="http://schemas.openxmlformats.org/officeDocument/2006/relationships/image" Target="../media/image25.png"/><Relationship Id="rId7" Type="http://schemas.openxmlformats.org/officeDocument/2006/relationships/image" Target="../media/image50.emf"/><Relationship Id="rId12" Type="http://schemas.openxmlformats.org/officeDocument/2006/relationships/customXml" Target="../ink/ink2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3.xml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5" Type="http://schemas.openxmlformats.org/officeDocument/2006/relationships/image" Target="../media/image54.emf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51.emf"/><Relationship Id="rId14" Type="http://schemas.openxmlformats.org/officeDocument/2006/relationships/customXml" Target="../ink/ink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33.xml"/><Relationship Id="rId18" Type="http://schemas.openxmlformats.org/officeDocument/2006/relationships/image" Target="../media/image36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12" Type="http://schemas.openxmlformats.org/officeDocument/2006/relationships/image" Target="../media/image32.png"/><Relationship Id="rId17" Type="http://schemas.openxmlformats.org/officeDocument/2006/relationships/customXml" Target="../ink/ink35.xml"/><Relationship Id="rId2" Type="http://schemas.openxmlformats.org/officeDocument/2006/relationships/image" Target="../media/image2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31.xml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61.png"/><Relationship Id="rId7" Type="http://schemas.openxmlformats.org/officeDocument/2006/relationships/image" Target="../media/image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8.png"/><Relationship Id="rId7" Type="http://schemas.openxmlformats.org/officeDocument/2006/relationships/customXml" Target="../ink/ink3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customXml" Target="../ink/ink42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9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9.png"/><Relationship Id="rId10" Type="http://schemas.openxmlformats.org/officeDocument/2006/relationships/customXml" Target="../ink/ink41.xml"/><Relationship Id="rId4" Type="http://schemas.openxmlformats.org/officeDocument/2006/relationships/customXml" Target="../ink/ink38.xml"/><Relationship Id="rId9" Type="http://schemas.openxmlformats.org/officeDocument/2006/relationships/image" Target="../media/image45.png"/><Relationship Id="rId14" Type="http://schemas.openxmlformats.org/officeDocument/2006/relationships/customXml" Target="../ink/ink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.xml"/><Relationship Id="rId18" Type="http://schemas.openxmlformats.org/officeDocument/2006/relationships/image" Target="../media/image84.emf"/><Relationship Id="rId26" Type="http://schemas.openxmlformats.org/officeDocument/2006/relationships/image" Target="../media/image88.emf"/><Relationship Id="rId39" Type="http://schemas.openxmlformats.org/officeDocument/2006/relationships/customXml" Target="../ink/ink61.xml"/><Relationship Id="rId3" Type="http://schemas.openxmlformats.org/officeDocument/2006/relationships/image" Target="../media/image77.png"/><Relationship Id="rId21" Type="http://schemas.openxmlformats.org/officeDocument/2006/relationships/customXml" Target="../ink/ink52.xml"/><Relationship Id="rId34" Type="http://schemas.openxmlformats.org/officeDocument/2006/relationships/image" Target="../media/image92.emf"/><Relationship Id="rId42" Type="http://schemas.openxmlformats.org/officeDocument/2006/relationships/image" Target="../media/image96.emf"/><Relationship Id="rId47" Type="http://schemas.openxmlformats.org/officeDocument/2006/relationships/customXml" Target="../ink/ink65.xml"/><Relationship Id="rId50" Type="http://schemas.openxmlformats.org/officeDocument/2006/relationships/image" Target="../media/image100.emf"/><Relationship Id="rId7" Type="http://schemas.openxmlformats.org/officeDocument/2006/relationships/customXml" Target="../ink/ink45.xml"/><Relationship Id="rId12" Type="http://schemas.openxmlformats.org/officeDocument/2006/relationships/image" Target="../media/image81.emf"/><Relationship Id="rId17" Type="http://schemas.openxmlformats.org/officeDocument/2006/relationships/customXml" Target="../ink/ink50.xml"/><Relationship Id="rId25" Type="http://schemas.openxmlformats.org/officeDocument/2006/relationships/customXml" Target="../ink/ink54.xml"/><Relationship Id="rId33" Type="http://schemas.openxmlformats.org/officeDocument/2006/relationships/customXml" Target="../ink/ink58.xml"/><Relationship Id="rId38" Type="http://schemas.openxmlformats.org/officeDocument/2006/relationships/image" Target="../media/image94.emf"/><Relationship Id="rId46" Type="http://schemas.openxmlformats.org/officeDocument/2006/relationships/image" Target="../media/image98.emf"/><Relationship Id="rId2" Type="http://schemas.openxmlformats.org/officeDocument/2006/relationships/image" Target="../media/image76.png"/><Relationship Id="rId16" Type="http://schemas.openxmlformats.org/officeDocument/2006/relationships/image" Target="../media/image83.emf"/><Relationship Id="rId20" Type="http://schemas.openxmlformats.org/officeDocument/2006/relationships/image" Target="../media/image85.emf"/><Relationship Id="rId29" Type="http://schemas.openxmlformats.org/officeDocument/2006/relationships/customXml" Target="../ink/ink56.xml"/><Relationship Id="rId41" Type="http://schemas.openxmlformats.org/officeDocument/2006/relationships/customXml" Target="../ink/ink6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11" Type="http://schemas.openxmlformats.org/officeDocument/2006/relationships/customXml" Target="../ink/ink47.xml"/><Relationship Id="rId24" Type="http://schemas.openxmlformats.org/officeDocument/2006/relationships/image" Target="../media/image87.emf"/><Relationship Id="rId32" Type="http://schemas.openxmlformats.org/officeDocument/2006/relationships/image" Target="../media/image91.emf"/><Relationship Id="rId37" Type="http://schemas.openxmlformats.org/officeDocument/2006/relationships/customXml" Target="../ink/ink60.xml"/><Relationship Id="rId40" Type="http://schemas.openxmlformats.org/officeDocument/2006/relationships/image" Target="../media/image95.emf"/><Relationship Id="rId45" Type="http://schemas.openxmlformats.org/officeDocument/2006/relationships/customXml" Target="../ink/ink64.xml"/><Relationship Id="rId5" Type="http://schemas.openxmlformats.org/officeDocument/2006/relationships/image" Target="../media/image66.emf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28" Type="http://schemas.openxmlformats.org/officeDocument/2006/relationships/image" Target="../media/image89.emf"/><Relationship Id="rId36" Type="http://schemas.openxmlformats.org/officeDocument/2006/relationships/image" Target="../media/image93.emf"/><Relationship Id="rId49" Type="http://schemas.openxmlformats.org/officeDocument/2006/relationships/customXml" Target="../ink/ink66.xml"/><Relationship Id="rId10" Type="http://schemas.openxmlformats.org/officeDocument/2006/relationships/image" Target="../media/image80.emf"/><Relationship Id="rId19" Type="http://schemas.openxmlformats.org/officeDocument/2006/relationships/customXml" Target="../ink/ink51.xml"/><Relationship Id="rId31" Type="http://schemas.openxmlformats.org/officeDocument/2006/relationships/customXml" Target="../ink/ink57.xml"/><Relationship Id="rId44" Type="http://schemas.openxmlformats.org/officeDocument/2006/relationships/image" Target="../media/image97.emf"/><Relationship Id="rId52" Type="http://schemas.openxmlformats.org/officeDocument/2006/relationships/image" Target="../media/image101.emf"/><Relationship Id="rId4" Type="http://schemas.openxmlformats.org/officeDocument/2006/relationships/customXml" Target="../ink/ink44.xml"/><Relationship Id="rId9" Type="http://schemas.openxmlformats.org/officeDocument/2006/relationships/customXml" Target="../ink/ink46.xml"/><Relationship Id="rId14" Type="http://schemas.openxmlformats.org/officeDocument/2006/relationships/image" Target="../media/image82.emf"/><Relationship Id="rId22" Type="http://schemas.openxmlformats.org/officeDocument/2006/relationships/image" Target="../media/image86.emf"/><Relationship Id="rId27" Type="http://schemas.openxmlformats.org/officeDocument/2006/relationships/customXml" Target="../ink/ink55.xml"/><Relationship Id="rId30" Type="http://schemas.openxmlformats.org/officeDocument/2006/relationships/image" Target="../media/image90.emf"/><Relationship Id="rId35" Type="http://schemas.openxmlformats.org/officeDocument/2006/relationships/customXml" Target="../ink/ink59.xml"/><Relationship Id="rId43" Type="http://schemas.openxmlformats.org/officeDocument/2006/relationships/customXml" Target="../ink/ink63.xml"/><Relationship Id="rId48" Type="http://schemas.openxmlformats.org/officeDocument/2006/relationships/image" Target="../media/image99.emf"/><Relationship Id="rId8" Type="http://schemas.openxmlformats.org/officeDocument/2006/relationships/image" Target="../media/image79.emf"/><Relationship Id="rId51" Type="http://schemas.openxmlformats.org/officeDocument/2006/relationships/customXml" Target="../ink/ink67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customXml" Target="../ink/ink72.xml"/><Relationship Id="rId34" Type="http://schemas.openxmlformats.org/officeDocument/2006/relationships/image" Target="../media/image66.png"/><Relationship Id="rId42" Type="http://schemas.openxmlformats.org/officeDocument/2006/relationships/image" Target="../media/image75.png"/><Relationship Id="rId47" Type="http://schemas.openxmlformats.org/officeDocument/2006/relationships/customXml" Target="../ink/ink85.xml"/><Relationship Id="rId50" Type="http://schemas.openxmlformats.org/officeDocument/2006/relationships/image" Target="../media/image82.png"/><Relationship Id="rId55" Type="http://schemas.openxmlformats.org/officeDocument/2006/relationships/customXml" Target="../ink/ink89.xml"/><Relationship Id="rId63" Type="http://schemas.openxmlformats.org/officeDocument/2006/relationships/customXml" Target="../ink/ink93.xml"/><Relationship Id="rId68" Type="http://schemas.openxmlformats.org/officeDocument/2006/relationships/image" Target="../media/image91.png"/><Relationship Id="rId76" Type="http://schemas.openxmlformats.org/officeDocument/2006/relationships/image" Target="../media/image95.png"/><Relationship Id="rId84" Type="http://schemas.openxmlformats.org/officeDocument/2006/relationships/image" Target="../media/image99.png"/><Relationship Id="rId89" Type="http://schemas.openxmlformats.org/officeDocument/2006/relationships/customXml" Target="../ink/ink106.xml"/><Relationship Id="rId97" Type="http://schemas.openxmlformats.org/officeDocument/2006/relationships/customXml" Target="../ink/ink110.xml"/><Relationship Id="rId104" Type="http://schemas.openxmlformats.org/officeDocument/2006/relationships/image" Target="../media/image109.png"/><Relationship Id="rId7" Type="http://schemas.openxmlformats.org/officeDocument/2006/relationships/customXml" Target="../ink/ink69.xml"/><Relationship Id="rId71" Type="http://schemas.openxmlformats.org/officeDocument/2006/relationships/customXml" Target="../ink/ink97.xml"/><Relationship Id="rId92" Type="http://schemas.openxmlformats.org/officeDocument/2006/relationships/image" Target="../media/image103.png"/><Relationship Id="rId2" Type="http://schemas.openxmlformats.org/officeDocument/2006/relationships/image" Target="../media/image50.png"/><Relationship Id="rId29" Type="http://schemas.openxmlformats.org/officeDocument/2006/relationships/customXml" Target="../ink/ink76.xml"/><Relationship Id="rId107" Type="http://schemas.openxmlformats.org/officeDocument/2006/relationships/customXml" Target="../ink/ink115.xml"/><Relationship Id="rId24" Type="http://schemas.openxmlformats.org/officeDocument/2006/relationships/image" Target="../media/image55.png"/><Relationship Id="rId32" Type="http://schemas.openxmlformats.org/officeDocument/2006/relationships/image" Target="../media/image65.png"/><Relationship Id="rId37" Type="http://schemas.openxmlformats.org/officeDocument/2006/relationships/customXml" Target="../ink/ink80.xml"/><Relationship Id="rId40" Type="http://schemas.openxmlformats.org/officeDocument/2006/relationships/image" Target="../media/image74.png"/><Relationship Id="rId45" Type="http://schemas.openxmlformats.org/officeDocument/2006/relationships/customXml" Target="../ink/ink84.xml"/><Relationship Id="rId53" Type="http://schemas.openxmlformats.org/officeDocument/2006/relationships/customXml" Target="../ink/ink88.xml"/><Relationship Id="rId58" Type="http://schemas.openxmlformats.org/officeDocument/2006/relationships/image" Target="../media/image86.png"/><Relationship Id="rId66" Type="http://schemas.openxmlformats.org/officeDocument/2006/relationships/image" Target="../media/image90.png"/><Relationship Id="rId74" Type="http://schemas.openxmlformats.org/officeDocument/2006/relationships/image" Target="../media/image94.png"/><Relationship Id="rId79" Type="http://schemas.openxmlformats.org/officeDocument/2006/relationships/customXml" Target="../ink/ink101.xml"/><Relationship Id="rId87" Type="http://schemas.openxmlformats.org/officeDocument/2006/relationships/customXml" Target="../ink/ink105.xml"/><Relationship Id="rId102" Type="http://schemas.openxmlformats.org/officeDocument/2006/relationships/image" Target="../media/image108.png"/><Relationship Id="rId110" Type="http://schemas.openxmlformats.org/officeDocument/2006/relationships/image" Target="../media/image112.png"/><Relationship Id="rId5" Type="http://schemas.openxmlformats.org/officeDocument/2006/relationships/image" Target="../media/image66.emf"/><Relationship Id="rId61" Type="http://schemas.openxmlformats.org/officeDocument/2006/relationships/customXml" Target="../ink/ink92.xml"/><Relationship Id="rId82" Type="http://schemas.openxmlformats.org/officeDocument/2006/relationships/image" Target="../media/image98.png"/><Relationship Id="rId90" Type="http://schemas.openxmlformats.org/officeDocument/2006/relationships/image" Target="../media/image102.png"/><Relationship Id="rId95" Type="http://schemas.openxmlformats.org/officeDocument/2006/relationships/customXml" Target="../ink/ink109.xml"/><Relationship Id="rId19" Type="http://schemas.openxmlformats.org/officeDocument/2006/relationships/customXml" Target="../ink/ink71.xml"/><Relationship Id="rId22" Type="http://schemas.openxmlformats.org/officeDocument/2006/relationships/image" Target="../media/image54.png"/><Relationship Id="rId27" Type="http://schemas.openxmlformats.org/officeDocument/2006/relationships/customXml" Target="../ink/ink75.xml"/><Relationship Id="rId30" Type="http://schemas.openxmlformats.org/officeDocument/2006/relationships/image" Target="../media/image64.png"/><Relationship Id="rId35" Type="http://schemas.openxmlformats.org/officeDocument/2006/relationships/customXml" Target="../ink/ink79.xml"/><Relationship Id="rId43" Type="http://schemas.openxmlformats.org/officeDocument/2006/relationships/customXml" Target="../ink/ink83.xml"/><Relationship Id="rId48" Type="http://schemas.openxmlformats.org/officeDocument/2006/relationships/image" Target="../media/image81.png"/><Relationship Id="rId56" Type="http://schemas.openxmlformats.org/officeDocument/2006/relationships/image" Target="../media/image85.png"/><Relationship Id="rId64" Type="http://schemas.openxmlformats.org/officeDocument/2006/relationships/image" Target="../media/image89.png"/><Relationship Id="rId69" Type="http://schemas.openxmlformats.org/officeDocument/2006/relationships/customXml" Target="../ink/ink96.xml"/><Relationship Id="rId77" Type="http://schemas.openxmlformats.org/officeDocument/2006/relationships/customXml" Target="../ink/ink100.xml"/><Relationship Id="rId100" Type="http://schemas.openxmlformats.org/officeDocument/2006/relationships/image" Target="../media/image107.png"/><Relationship Id="rId105" Type="http://schemas.openxmlformats.org/officeDocument/2006/relationships/customXml" Target="../ink/ink114.xml"/><Relationship Id="rId8" Type="http://schemas.openxmlformats.org/officeDocument/2006/relationships/image" Target="../media/image79.emf"/><Relationship Id="rId51" Type="http://schemas.openxmlformats.org/officeDocument/2006/relationships/customXml" Target="../ink/ink87.xml"/><Relationship Id="rId72" Type="http://schemas.openxmlformats.org/officeDocument/2006/relationships/image" Target="../media/image93.png"/><Relationship Id="rId80" Type="http://schemas.openxmlformats.org/officeDocument/2006/relationships/image" Target="../media/image97.png"/><Relationship Id="rId85" Type="http://schemas.openxmlformats.org/officeDocument/2006/relationships/customXml" Target="../ink/ink104.xml"/><Relationship Id="rId93" Type="http://schemas.openxmlformats.org/officeDocument/2006/relationships/customXml" Target="../ink/ink108.xml"/><Relationship Id="rId98" Type="http://schemas.openxmlformats.org/officeDocument/2006/relationships/image" Target="../media/image106.png"/><Relationship Id="rId3" Type="http://schemas.openxmlformats.org/officeDocument/2006/relationships/image" Target="../media/image51.png"/><Relationship Id="rId25" Type="http://schemas.openxmlformats.org/officeDocument/2006/relationships/customXml" Target="../ink/ink74.xml"/><Relationship Id="rId33" Type="http://schemas.openxmlformats.org/officeDocument/2006/relationships/customXml" Target="../ink/ink78.xml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customXml" Target="../ink/ink91.xml"/><Relationship Id="rId67" Type="http://schemas.openxmlformats.org/officeDocument/2006/relationships/customXml" Target="../ink/ink95.xml"/><Relationship Id="rId103" Type="http://schemas.openxmlformats.org/officeDocument/2006/relationships/customXml" Target="../ink/ink113.xml"/><Relationship Id="rId108" Type="http://schemas.openxmlformats.org/officeDocument/2006/relationships/image" Target="../media/image111.png"/><Relationship Id="rId20" Type="http://schemas.openxmlformats.org/officeDocument/2006/relationships/image" Target="../media/image53.png"/><Relationship Id="rId41" Type="http://schemas.openxmlformats.org/officeDocument/2006/relationships/customXml" Target="../ink/ink82.xml"/><Relationship Id="rId54" Type="http://schemas.openxmlformats.org/officeDocument/2006/relationships/image" Target="../media/image84.png"/><Relationship Id="rId62" Type="http://schemas.openxmlformats.org/officeDocument/2006/relationships/image" Target="../media/image88.png"/><Relationship Id="rId70" Type="http://schemas.openxmlformats.org/officeDocument/2006/relationships/image" Target="../media/image92.png"/><Relationship Id="rId75" Type="http://schemas.openxmlformats.org/officeDocument/2006/relationships/customXml" Target="../ink/ink99.xml"/><Relationship Id="rId83" Type="http://schemas.openxmlformats.org/officeDocument/2006/relationships/customXml" Target="../ink/ink103.xml"/><Relationship Id="rId88" Type="http://schemas.openxmlformats.org/officeDocument/2006/relationships/image" Target="../media/image101.png"/><Relationship Id="rId91" Type="http://schemas.openxmlformats.org/officeDocument/2006/relationships/customXml" Target="../ink/ink107.xml"/><Relationship Id="rId96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23" Type="http://schemas.openxmlformats.org/officeDocument/2006/relationships/customXml" Target="../ink/ink73.xml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customXml" Target="../ink/ink86.xml"/><Relationship Id="rId57" Type="http://schemas.openxmlformats.org/officeDocument/2006/relationships/customXml" Target="../ink/ink90.xml"/><Relationship Id="rId106" Type="http://schemas.openxmlformats.org/officeDocument/2006/relationships/image" Target="../media/image110.png"/><Relationship Id="rId31" Type="http://schemas.openxmlformats.org/officeDocument/2006/relationships/customXml" Target="../ink/ink77.xml"/><Relationship Id="rId44" Type="http://schemas.openxmlformats.org/officeDocument/2006/relationships/image" Target="../media/image79.png"/><Relationship Id="rId52" Type="http://schemas.openxmlformats.org/officeDocument/2006/relationships/image" Target="../media/image83.png"/><Relationship Id="rId60" Type="http://schemas.openxmlformats.org/officeDocument/2006/relationships/image" Target="../media/image87.png"/><Relationship Id="rId65" Type="http://schemas.openxmlformats.org/officeDocument/2006/relationships/customXml" Target="../ink/ink94.xml"/><Relationship Id="rId73" Type="http://schemas.openxmlformats.org/officeDocument/2006/relationships/customXml" Target="../ink/ink98.xml"/><Relationship Id="rId78" Type="http://schemas.openxmlformats.org/officeDocument/2006/relationships/image" Target="../media/image96.png"/><Relationship Id="rId81" Type="http://schemas.openxmlformats.org/officeDocument/2006/relationships/customXml" Target="../ink/ink102.xml"/><Relationship Id="rId86" Type="http://schemas.openxmlformats.org/officeDocument/2006/relationships/image" Target="../media/image100.png"/><Relationship Id="rId94" Type="http://schemas.openxmlformats.org/officeDocument/2006/relationships/image" Target="../media/image104.png"/><Relationship Id="rId99" Type="http://schemas.openxmlformats.org/officeDocument/2006/relationships/customXml" Target="../ink/ink111.xml"/><Relationship Id="rId101" Type="http://schemas.openxmlformats.org/officeDocument/2006/relationships/customXml" Target="../ink/ink112.xml"/><Relationship Id="rId4" Type="http://schemas.openxmlformats.org/officeDocument/2006/relationships/customXml" Target="../ink/ink68.xml"/><Relationship Id="rId9" Type="http://schemas.openxmlformats.org/officeDocument/2006/relationships/customXml" Target="../ink/ink70.xml"/><Relationship Id="rId18" Type="http://schemas.openxmlformats.org/officeDocument/2006/relationships/image" Target="../media/image84.emf"/><Relationship Id="rId39" Type="http://schemas.openxmlformats.org/officeDocument/2006/relationships/customXml" Target="../ink/ink81.xml"/><Relationship Id="rId109" Type="http://schemas.openxmlformats.org/officeDocument/2006/relationships/customXml" Target="../ink/ink1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3" Type="http://schemas.openxmlformats.org/officeDocument/2006/relationships/image" Target="../media/image120.png"/><Relationship Id="rId7" Type="http://schemas.openxmlformats.org/officeDocument/2006/relationships/image" Target="../media/image1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18.xml"/><Relationship Id="rId11" Type="http://schemas.openxmlformats.org/officeDocument/2006/relationships/image" Target="../media/image116.png"/><Relationship Id="rId5" Type="http://schemas.openxmlformats.org/officeDocument/2006/relationships/image" Target="../media/image113.png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5.xml"/><Relationship Id="rId18" Type="http://schemas.openxmlformats.org/officeDocument/2006/relationships/image" Target="../media/image126.emf"/><Relationship Id="rId26" Type="http://schemas.openxmlformats.org/officeDocument/2006/relationships/image" Target="../media/image130.emf"/><Relationship Id="rId39" Type="http://schemas.openxmlformats.org/officeDocument/2006/relationships/customXml" Target="../ink/ink138.xml"/><Relationship Id="rId21" Type="http://schemas.openxmlformats.org/officeDocument/2006/relationships/customXml" Target="../ink/ink129.xml"/><Relationship Id="rId34" Type="http://schemas.openxmlformats.org/officeDocument/2006/relationships/image" Target="../media/image134.emf"/><Relationship Id="rId42" Type="http://schemas.openxmlformats.org/officeDocument/2006/relationships/image" Target="../media/image121.png"/><Relationship Id="rId47" Type="http://schemas.openxmlformats.org/officeDocument/2006/relationships/customXml" Target="../ink/ink142.xml"/><Relationship Id="rId50" Type="http://schemas.openxmlformats.org/officeDocument/2006/relationships/image" Target="../media/image127.png"/><Relationship Id="rId55" Type="http://schemas.openxmlformats.org/officeDocument/2006/relationships/customXml" Target="../ink/ink146.xml"/><Relationship Id="rId7" Type="http://schemas.openxmlformats.org/officeDocument/2006/relationships/customXml" Target="../ink/ink122.xml"/><Relationship Id="rId12" Type="http://schemas.openxmlformats.org/officeDocument/2006/relationships/image" Target="../media/image84.emf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customXml" Target="../ink/ink135.xml"/><Relationship Id="rId38" Type="http://schemas.openxmlformats.org/officeDocument/2006/relationships/image" Target="../media/image136.emf"/><Relationship Id="rId46" Type="http://schemas.openxmlformats.org/officeDocument/2006/relationships/image" Target="../media/image125.png"/><Relationship Id="rId59" Type="http://schemas.openxmlformats.org/officeDocument/2006/relationships/customXml" Target="../ink/ink148.xml"/><Relationship Id="rId2" Type="http://schemas.openxmlformats.org/officeDocument/2006/relationships/image" Target="../media/image117.png"/><Relationship Id="rId16" Type="http://schemas.openxmlformats.org/officeDocument/2006/relationships/image" Target="../media/image125.emf"/><Relationship Id="rId20" Type="http://schemas.openxmlformats.org/officeDocument/2006/relationships/image" Target="../media/image127.emf"/><Relationship Id="rId29" Type="http://schemas.openxmlformats.org/officeDocument/2006/relationships/customXml" Target="../ink/ink133.xml"/><Relationship Id="rId41" Type="http://schemas.openxmlformats.org/officeDocument/2006/relationships/customXml" Target="../ink/ink139.xml"/><Relationship Id="rId54" Type="http://schemas.openxmlformats.org/officeDocument/2006/relationships/image" Target="../media/image1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11" Type="http://schemas.openxmlformats.org/officeDocument/2006/relationships/customXml" Target="../ink/ink124.xml"/><Relationship Id="rId24" Type="http://schemas.openxmlformats.org/officeDocument/2006/relationships/image" Target="../media/image129.emf"/><Relationship Id="rId32" Type="http://schemas.openxmlformats.org/officeDocument/2006/relationships/image" Target="../media/image133.emf"/><Relationship Id="rId37" Type="http://schemas.openxmlformats.org/officeDocument/2006/relationships/customXml" Target="../ink/ink137.xml"/><Relationship Id="rId40" Type="http://schemas.openxmlformats.org/officeDocument/2006/relationships/image" Target="../media/image118.png"/><Relationship Id="rId45" Type="http://schemas.openxmlformats.org/officeDocument/2006/relationships/customXml" Target="../ink/ink141.xml"/><Relationship Id="rId53" Type="http://schemas.openxmlformats.org/officeDocument/2006/relationships/customXml" Target="../ink/ink145.xml"/><Relationship Id="rId58" Type="http://schemas.openxmlformats.org/officeDocument/2006/relationships/image" Target="../media/image131.png"/><Relationship Id="rId5" Type="http://schemas.openxmlformats.org/officeDocument/2006/relationships/image" Target="../media/image66.emf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image" Target="../media/image131.emf"/><Relationship Id="rId36" Type="http://schemas.openxmlformats.org/officeDocument/2006/relationships/image" Target="../media/image135.emf"/><Relationship Id="rId49" Type="http://schemas.openxmlformats.org/officeDocument/2006/relationships/customXml" Target="../ink/ink143.xml"/><Relationship Id="rId57" Type="http://schemas.openxmlformats.org/officeDocument/2006/relationships/customXml" Target="../ink/ink147.xml"/><Relationship Id="rId10" Type="http://schemas.openxmlformats.org/officeDocument/2006/relationships/image" Target="../media/image105.emf"/><Relationship Id="rId19" Type="http://schemas.openxmlformats.org/officeDocument/2006/relationships/customXml" Target="../ink/ink128.xml"/><Relationship Id="rId31" Type="http://schemas.openxmlformats.org/officeDocument/2006/relationships/customXml" Target="../ink/ink134.xml"/><Relationship Id="rId44" Type="http://schemas.openxmlformats.org/officeDocument/2006/relationships/image" Target="../media/image122.png"/><Relationship Id="rId52" Type="http://schemas.openxmlformats.org/officeDocument/2006/relationships/image" Target="../media/image128.png"/><Relationship Id="rId60" Type="http://schemas.openxmlformats.org/officeDocument/2006/relationships/image" Target="../media/image132.png"/><Relationship Id="rId4" Type="http://schemas.openxmlformats.org/officeDocument/2006/relationships/customXml" Target="../ink/ink121.xml"/><Relationship Id="rId9" Type="http://schemas.openxmlformats.org/officeDocument/2006/relationships/customXml" Target="../ink/ink123.xml"/><Relationship Id="rId14" Type="http://schemas.openxmlformats.org/officeDocument/2006/relationships/image" Target="../media/image106.emf"/><Relationship Id="rId22" Type="http://schemas.openxmlformats.org/officeDocument/2006/relationships/image" Target="../media/image128.emf"/><Relationship Id="rId27" Type="http://schemas.openxmlformats.org/officeDocument/2006/relationships/customXml" Target="../ink/ink132.xml"/><Relationship Id="rId30" Type="http://schemas.openxmlformats.org/officeDocument/2006/relationships/image" Target="../media/image132.emf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126.png"/><Relationship Id="rId56" Type="http://schemas.openxmlformats.org/officeDocument/2006/relationships/image" Target="../media/image130.png"/><Relationship Id="rId8" Type="http://schemas.openxmlformats.org/officeDocument/2006/relationships/image" Target="../media/image79.emf"/><Relationship Id="rId51" Type="http://schemas.openxmlformats.org/officeDocument/2006/relationships/customXml" Target="../ink/ink144.xml"/><Relationship Id="rId3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2.xml"/><Relationship Id="rId18" Type="http://schemas.openxmlformats.org/officeDocument/2006/relationships/image" Target="../media/image137.png"/><Relationship Id="rId26" Type="http://schemas.openxmlformats.org/officeDocument/2006/relationships/image" Target="../media/image141.png"/><Relationship Id="rId39" Type="http://schemas.openxmlformats.org/officeDocument/2006/relationships/customXml" Target="../ink/ink165.xml"/><Relationship Id="rId21" Type="http://schemas.openxmlformats.org/officeDocument/2006/relationships/customXml" Target="../ink/ink156.xml"/><Relationship Id="rId34" Type="http://schemas.openxmlformats.org/officeDocument/2006/relationships/image" Target="../media/image145.png"/><Relationship Id="rId42" Type="http://schemas.openxmlformats.org/officeDocument/2006/relationships/image" Target="../media/image149.png"/><Relationship Id="rId47" Type="http://schemas.openxmlformats.org/officeDocument/2006/relationships/customXml" Target="../ink/ink169.xml"/><Relationship Id="rId50" Type="http://schemas.openxmlformats.org/officeDocument/2006/relationships/image" Target="../media/image153.png"/><Relationship Id="rId55" Type="http://schemas.openxmlformats.org/officeDocument/2006/relationships/customXml" Target="../ink/ink173.xml"/><Relationship Id="rId63" Type="http://schemas.openxmlformats.org/officeDocument/2006/relationships/customXml" Target="../ink/ink177.xml"/><Relationship Id="rId68" Type="http://schemas.openxmlformats.org/officeDocument/2006/relationships/image" Target="../media/image162.png"/><Relationship Id="rId76" Type="http://schemas.openxmlformats.org/officeDocument/2006/relationships/image" Target="../media/image166.png"/><Relationship Id="rId7" Type="http://schemas.openxmlformats.org/officeDocument/2006/relationships/customXml" Target="../ink/ink150.xml"/><Relationship Id="rId71" Type="http://schemas.openxmlformats.org/officeDocument/2006/relationships/customXml" Target="../ink/ink181.xml"/><Relationship Id="rId2" Type="http://schemas.openxmlformats.org/officeDocument/2006/relationships/image" Target="../media/image133.png"/><Relationship Id="rId16" Type="http://schemas.openxmlformats.org/officeDocument/2006/relationships/image" Target="../media/image136.png"/><Relationship Id="rId29" Type="http://schemas.openxmlformats.org/officeDocument/2006/relationships/customXml" Target="../ink/ink160.xml"/><Relationship Id="rId24" Type="http://schemas.openxmlformats.org/officeDocument/2006/relationships/image" Target="../media/image140.png"/><Relationship Id="rId32" Type="http://schemas.openxmlformats.org/officeDocument/2006/relationships/image" Target="../media/image144.png"/><Relationship Id="rId37" Type="http://schemas.openxmlformats.org/officeDocument/2006/relationships/customXml" Target="../ink/ink164.xml"/><Relationship Id="rId40" Type="http://schemas.openxmlformats.org/officeDocument/2006/relationships/image" Target="../media/image148.png"/><Relationship Id="rId45" Type="http://schemas.openxmlformats.org/officeDocument/2006/relationships/customXml" Target="../ink/ink168.xml"/><Relationship Id="rId53" Type="http://schemas.openxmlformats.org/officeDocument/2006/relationships/customXml" Target="../ink/ink172.xml"/><Relationship Id="rId58" Type="http://schemas.openxmlformats.org/officeDocument/2006/relationships/image" Target="../media/image157.png"/><Relationship Id="rId66" Type="http://schemas.openxmlformats.org/officeDocument/2006/relationships/image" Target="../media/image161.png"/><Relationship Id="rId74" Type="http://schemas.openxmlformats.org/officeDocument/2006/relationships/image" Target="../media/image165.png"/><Relationship Id="rId79" Type="http://schemas.openxmlformats.org/officeDocument/2006/relationships/customXml" Target="../ink/ink185.xml"/><Relationship Id="rId5" Type="http://schemas.openxmlformats.org/officeDocument/2006/relationships/image" Target="../media/image66.emf"/><Relationship Id="rId61" Type="http://schemas.openxmlformats.org/officeDocument/2006/relationships/customXml" Target="../ink/ink176.xml"/><Relationship Id="rId82" Type="http://schemas.openxmlformats.org/officeDocument/2006/relationships/image" Target="../media/image169.png"/><Relationship Id="rId19" Type="http://schemas.openxmlformats.org/officeDocument/2006/relationships/customXml" Target="../ink/ink155.xml"/><Relationship Id="rId31" Type="http://schemas.openxmlformats.org/officeDocument/2006/relationships/customXml" Target="../ink/ink161.xml"/><Relationship Id="rId44" Type="http://schemas.openxmlformats.org/officeDocument/2006/relationships/image" Target="../media/image150.png"/><Relationship Id="rId52" Type="http://schemas.openxmlformats.org/officeDocument/2006/relationships/image" Target="../media/image154.png"/><Relationship Id="rId60" Type="http://schemas.openxmlformats.org/officeDocument/2006/relationships/image" Target="../media/image158.png"/><Relationship Id="rId65" Type="http://schemas.openxmlformats.org/officeDocument/2006/relationships/customXml" Target="../ink/ink178.xml"/><Relationship Id="rId73" Type="http://schemas.openxmlformats.org/officeDocument/2006/relationships/customXml" Target="../ink/ink182.xml"/><Relationship Id="rId78" Type="http://schemas.openxmlformats.org/officeDocument/2006/relationships/image" Target="../media/image167.png"/><Relationship Id="rId81" Type="http://schemas.openxmlformats.org/officeDocument/2006/relationships/customXml" Target="../ink/ink186.xml"/><Relationship Id="rId4" Type="http://schemas.openxmlformats.org/officeDocument/2006/relationships/customXml" Target="../ink/ink149.xml"/><Relationship Id="rId9" Type="http://schemas.openxmlformats.org/officeDocument/2006/relationships/customXml" Target="../ink/ink151.xml"/><Relationship Id="rId14" Type="http://schemas.openxmlformats.org/officeDocument/2006/relationships/image" Target="../media/image106.emf"/><Relationship Id="rId22" Type="http://schemas.openxmlformats.org/officeDocument/2006/relationships/image" Target="../media/image139.png"/><Relationship Id="rId27" Type="http://schemas.openxmlformats.org/officeDocument/2006/relationships/customXml" Target="../ink/ink159.xml"/><Relationship Id="rId30" Type="http://schemas.openxmlformats.org/officeDocument/2006/relationships/image" Target="../media/image143.png"/><Relationship Id="rId35" Type="http://schemas.openxmlformats.org/officeDocument/2006/relationships/customXml" Target="../ink/ink163.xml"/><Relationship Id="rId43" Type="http://schemas.openxmlformats.org/officeDocument/2006/relationships/customXml" Target="../ink/ink167.xml"/><Relationship Id="rId48" Type="http://schemas.openxmlformats.org/officeDocument/2006/relationships/image" Target="../media/image152.png"/><Relationship Id="rId56" Type="http://schemas.openxmlformats.org/officeDocument/2006/relationships/image" Target="../media/image156.png"/><Relationship Id="rId64" Type="http://schemas.openxmlformats.org/officeDocument/2006/relationships/image" Target="../media/image160.png"/><Relationship Id="rId69" Type="http://schemas.openxmlformats.org/officeDocument/2006/relationships/customXml" Target="../ink/ink180.xml"/><Relationship Id="rId77" Type="http://schemas.openxmlformats.org/officeDocument/2006/relationships/customXml" Target="../ink/ink184.xml"/><Relationship Id="rId8" Type="http://schemas.openxmlformats.org/officeDocument/2006/relationships/image" Target="../media/image79.emf"/><Relationship Id="rId51" Type="http://schemas.openxmlformats.org/officeDocument/2006/relationships/customXml" Target="../ink/ink171.xml"/><Relationship Id="rId72" Type="http://schemas.openxmlformats.org/officeDocument/2006/relationships/image" Target="../media/image164.png"/><Relationship Id="rId80" Type="http://schemas.openxmlformats.org/officeDocument/2006/relationships/image" Target="../media/image168.png"/><Relationship Id="rId3" Type="http://schemas.openxmlformats.org/officeDocument/2006/relationships/image" Target="../media/image134.png"/><Relationship Id="rId12" Type="http://schemas.openxmlformats.org/officeDocument/2006/relationships/image" Target="../media/image84.emf"/><Relationship Id="rId17" Type="http://schemas.openxmlformats.org/officeDocument/2006/relationships/customXml" Target="../ink/ink154.xml"/><Relationship Id="rId25" Type="http://schemas.openxmlformats.org/officeDocument/2006/relationships/customXml" Target="../ink/ink158.xml"/><Relationship Id="rId33" Type="http://schemas.openxmlformats.org/officeDocument/2006/relationships/customXml" Target="../ink/ink162.xml"/><Relationship Id="rId38" Type="http://schemas.openxmlformats.org/officeDocument/2006/relationships/image" Target="../media/image147.png"/><Relationship Id="rId46" Type="http://schemas.openxmlformats.org/officeDocument/2006/relationships/image" Target="../media/image151.png"/><Relationship Id="rId59" Type="http://schemas.openxmlformats.org/officeDocument/2006/relationships/customXml" Target="../ink/ink175.xml"/><Relationship Id="rId67" Type="http://schemas.openxmlformats.org/officeDocument/2006/relationships/customXml" Target="../ink/ink179.xml"/><Relationship Id="rId20" Type="http://schemas.openxmlformats.org/officeDocument/2006/relationships/image" Target="../media/image138.png"/><Relationship Id="rId41" Type="http://schemas.openxmlformats.org/officeDocument/2006/relationships/customXml" Target="../ink/ink166.xml"/><Relationship Id="rId54" Type="http://schemas.openxmlformats.org/officeDocument/2006/relationships/image" Target="../media/image155.png"/><Relationship Id="rId62" Type="http://schemas.openxmlformats.org/officeDocument/2006/relationships/image" Target="../media/image159.png"/><Relationship Id="rId70" Type="http://schemas.openxmlformats.org/officeDocument/2006/relationships/image" Target="../media/image163.png"/><Relationship Id="rId75" Type="http://schemas.openxmlformats.org/officeDocument/2006/relationships/customXml" Target="../ink/ink18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5" Type="http://schemas.openxmlformats.org/officeDocument/2006/relationships/customXml" Target="../ink/ink153.xml"/><Relationship Id="rId23" Type="http://schemas.openxmlformats.org/officeDocument/2006/relationships/customXml" Target="../ink/ink157.xml"/><Relationship Id="rId28" Type="http://schemas.openxmlformats.org/officeDocument/2006/relationships/image" Target="../media/image142.png"/><Relationship Id="rId36" Type="http://schemas.openxmlformats.org/officeDocument/2006/relationships/image" Target="../media/image146.png"/><Relationship Id="rId49" Type="http://schemas.openxmlformats.org/officeDocument/2006/relationships/customXml" Target="../ink/ink170.xml"/><Relationship Id="rId57" Type="http://schemas.openxmlformats.org/officeDocument/2006/relationships/customXml" Target="../ink/ink17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customXml" Target="../ink/ink191.xml"/><Relationship Id="rId18" Type="http://schemas.openxmlformats.org/officeDocument/2006/relationships/image" Target="../media/image142.emf"/><Relationship Id="rId26" Type="http://schemas.openxmlformats.org/officeDocument/2006/relationships/image" Target="../media/image145.emf"/><Relationship Id="rId3" Type="http://schemas.openxmlformats.org/officeDocument/2006/relationships/image" Target="../media/image1380.png"/><Relationship Id="rId21" Type="http://schemas.openxmlformats.org/officeDocument/2006/relationships/customXml" Target="../ink/ink195.xml"/><Relationship Id="rId7" Type="http://schemas.openxmlformats.org/officeDocument/2006/relationships/customXml" Target="../ink/ink188.xml"/><Relationship Id="rId12" Type="http://schemas.openxmlformats.org/officeDocument/2006/relationships/image" Target="../media/image79.emf"/><Relationship Id="rId17" Type="http://schemas.openxmlformats.org/officeDocument/2006/relationships/customXml" Target="../ink/ink193.xml"/><Relationship Id="rId25" Type="http://schemas.openxmlformats.org/officeDocument/2006/relationships/customXml" Target="../ink/ink197.xml"/><Relationship Id="rId2" Type="http://schemas.openxmlformats.org/officeDocument/2006/relationships/image" Target="../media/image1370.png"/><Relationship Id="rId16" Type="http://schemas.openxmlformats.org/officeDocument/2006/relationships/image" Target="../media/image141.emf"/><Relationship Id="rId20" Type="http://schemas.openxmlformats.org/officeDocument/2006/relationships/image" Target="../media/image143.emf"/><Relationship Id="rId29" Type="http://schemas.openxmlformats.org/officeDocument/2006/relationships/customXml" Target="../ink/ink19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0.png"/><Relationship Id="rId11" Type="http://schemas.openxmlformats.org/officeDocument/2006/relationships/customXml" Target="../ink/ink190.xml"/><Relationship Id="rId24" Type="http://schemas.openxmlformats.org/officeDocument/2006/relationships/image" Target="../media/image144.emf"/><Relationship Id="rId5" Type="http://schemas.openxmlformats.org/officeDocument/2006/relationships/image" Target="../media/image66.emf"/><Relationship Id="rId15" Type="http://schemas.openxmlformats.org/officeDocument/2006/relationships/customXml" Target="../ink/ink192.xml"/><Relationship Id="rId23" Type="http://schemas.openxmlformats.org/officeDocument/2006/relationships/customXml" Target="../ink/ink196.xml"/><Relationship Id="rId28" Type="http://schemas.openxmlformats.org/officeDocument/2006/relationships/image" Target="../media/image146.emf"/><Relationship Id="rId10" Type="http://schemas.openxmlformats.org/officeDocument/2006/relationships/image" Target="../media/image106.emf"/><Relationship Id="rId19" Type="http://schemas.openxmlformats.org/officeDocument/2006/relationships/customXml" Target="../ink/ink194.xml"/><Relationship Id="rId4" Type="http://schemas.openxmlformats.org/officeDocument/2006/relationships/customXml" Target="../ink/ink187.xml"/><Relationship Id="rId9" Type="http://schemas.openxmlformats.org/officeDocument/2006/relationships/customXml" Target="../ink/ink189.xml"/><Relationship Id="rId14" Type="http://schemas.openxmlformats.org/officeDocument/2006/relationships/image" Target="../media/image140.emf"/><Relationship Id="rId22" Type="http://schemas.openxmlformats.org/officeDocument/2006/relationships/image" Target="../media/image84.emf"/><Relationship Id="rId27" Type="http://schemas.openxmlformats.org/officeDocument/2006/relationships/customXml" Target="../ink/ink198.xml"/><Relationship Id="rId30" Type="http://schemas.openxmlformats.org/officeDocument/2006/relationships/image" Target="../media/image14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customXml" Target="../ink/ink204.xml"/><Relationship Id="rId18" Type="http://schemas.openxmlformats.org/officeDocument/2006/relationships/image" Target="../media/image109.emf"/><Relationship Id="rId26" Type="http://schemas.openxmlformats.org/officeDocument/2006/relationships/image" Target="../media/image113.emf"/><Relationship Id="rId3" Type="http://schemas.openxmlformats.org/officeDocument/2006/relationships/image" Target="../media/image1030.png"/><Relationship Id="rId21" Type="http://schemas.openxmlformats.org/officeDocument/2006/relationships/customXml" Target="../ink/ink208.xml"/><Relationship Id="rId34" Type="http://schemas.openxmlformats.org/officeDocument/2006/relationships/image" Target="../media/image117.emf"/><Relationship Id="rId7" Type="http://schemas.openxmlformats.org/officeDocument/2006/relationships/customXml" Target="../ink/ink201.xml"/><Relationship Id="rId12" Type="http://schemas.openxmlformats.org/officeDocument/2006/relationships/image" Target="../media/image106.emf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33" Type="http://schemas.openxmlformats.org/officeDocument/2006/relationships/customXml" Target="../ink/ink214.xml"/><Relationship Id="rId38" Type="http://schemas.openxmlformats.org/officeDocument/2006/relationships/image" Target="../media/image79.emf"/><Relationship Id="rId2" Type="http://schemas.openxmlformats.org/officeDocument/2006/relationships/image" Target="../media/image1020.png"/><Relationship Id="rId16" Type="http://schemas.openxmlformats.org/officeDocument/2006/relationships/image" Target="../media/image108.emf"/><Relationship Id="rId20" Type="http://schemas.openxmlformats.org/officeDocument/2006/relationships/image" Target="../media/image110.emf"/><Relationship Id="rId29" Type="http://schemas.openxmlformats.org/officeDocument/2006/relationships/customXml" Target="../ink/ink2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0.png"/><Relationship Id="rId11" Type="http://schemas.openxmlformats.org/officeDocument/2006/relationships/customXml" Target="../ink/ink203.xml"/><Relationship Id="rId24" Type="http://schemas.openxmlformats.org/officeDocument/2006/relationships/image" Target="../media/image112.emf"/><Relationship Id="rId32" Type="http://schemas.openxmlformats.org/officeDocument/2006/relationships/image" Target="../media/image116.emf"/><Relationship Id="rId37" Type="http://schemas.openxmlformats.org/officeDocument/2006/relationships/customXml" Target="../ink/ink216.xml"/><Relationship Id="rId5" Type="http://schemas.openxmlformats.org/officeDocument/2006/relationships/image" Target="../media/image66.emf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114.emf"/><Relationship Id="rId36" Type="http://schemas.openxmlformats.org/officeDocument/2006/relationships/image" Target="../media/image118.emf"/><Relationship Id="rId10" Type="http://schemas.openxmlformats.org/officeDocument/2006/relationships/image" Target="../media/image84.emf"/><Relationship Id="rId19" Type="http://schemas.openxmlformats.org/officeDocument/2006/relationships/customXml" Target="../ink/ink207.xml"/><Relationship Id="rId31" Type="http://schemas.openxmlformats.org/officeDocument/2006/relationships/customXml" Target="../ink/ink213.xml"/><Relationship Id="rId4" Type="http://schemas.openxmlformats.org/officeDocument/2006/relationships/customXml" Target="../ink/ink200.xml"/><Relationship Id="rId9" Type="http://schemas.openxmlformats.org/officeDocument/2006/relationships/customXml" Target="../ink/ink202.xml"/><Relationship Id="rId14" Type="http://schemas.openxmlformats.org/officeDocument/2006/relationships/image" Target="../media/image107.emf"/><Relationship Id="rId22" Type="http://schemas.openxmlformats.org/officeDocument/2006/relationships/image" Target="../media/image111.emf"/><Relationship Id="rId27" Type="http://schemas.openxmlformats.org/officeDocument/2006/relationships/customXml" Target="../ink/ink211.xml"/><Relationship Id="rId30" Type="http://schemas.openxmlformats.org/officeDocument/2006/relationships/image" Target="../media/image115.emf"/><Relationship Id="rId35" Type="http://schemas.openxmlformats.org/officeDocument/2006/relationships/customXml" Target="../ink/ink215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0.xml"/><Relationship Id="rId18" Type="http://schemas.openxmlformats.org/officeDocument/2006/relationships/image" Target="../media/image180.png"/><Relationship Id="rId26" Type="http://schemas.openxmlformats.org/officeDocument/2006/relationships/image" Target="../media/image184.png"/><Relationship Id="rId39" Type="http://schemas.openxmlformats.org/officeDocument/2006/relationships/customXml" Target="../ink/ink233.xml"/><Relationship Id="rId3" Type="http://schemas.openxmlformats.org/officeDocument/2006/relationships/image" Target="../media/image171.png"/><Relationship Id="rId21" Type="http://schemas.openxmlformats.org/officeDocument/2006/relationships/customXml" Target="../ink/ink224.xml"/><Relationship Id="rId34" Type="http://schemas.openxmlformats.org/officeDocument/2006/relationships/image" Target="../media/image188.png"/><Relationship Id="rId42" Type="http://schemas.openxmlformats.org/officeDocument/2006/relationships/image" Target="../media/image192.png"/><Relationship Id="rId47" Type="http://schemas.openxmlformats.org/officeDocument/2006/relationships/customXml" Target="../ink/ink237.xml"/><Relationship Id="rId50" Type="http://schemas.openxmlformats.org/officeDocument/2006/relationships/image" Target="../media/image196.png"/><Relationship Id="rId7" Type="http://schemas.openxmlformats.org/officeDocument/2006/relationships/image" Target="../media/image174.png"/><Relationship Id="rId12" Type="http://schemas.openxmlformats.org/officeDocument/2006/relationships/image" Target="../media/image177.png"/><Relationship Id="rId17" Type="http://schemas.openxmlformats.org/officeDocument/2006/relationships/customXml" Target="../ink/ink222.xml"/><Relationship Id="rId25" Type="http://schemas.openxmlformats.org/officeDocument/2006/relationships/customXml" Target="../ink/ink226.xml"/><Relationship Id="rId33" Type="http://schemas.openxmlformats.org/officeDocument/2006/relationships/customXml" Target="../ink/ink230.xml"/><Relationship Id="rId38" Type="http://schemas.openxmlformats.org/officeDocument/2006/relationships/image" Target="../media/image190.png"/><Relationship Id="rId46" Type="http://schemas.openxmlformats.org/officeDocument/2006/relationships/image" Target="../media/image194.png"/><Relationship Id="rId2" Type="http://schemas.openxmlformats.org/officeDocument/2006/relationships/image" Target="../media/image170.png"/><Relationship Id="rId16" Type="http://schemas.openxmlformats.org/officeDocument/2006/relationships/image" Target="../media/image179.png"/><Relationship Id="rId20" Type="http://schemas.openxmlformats.org/officeDocument/2006/relationships/image" Target="../media/image181.png"/><Relationship Id="rId29" Type="http://schemas.openxmlformats.org/officeDocument/2006/relationships/customXml" Target="../ink/ink228.xml"/><Relationship Id="rId41" Type="http://schemas.openxmlformats.org/officeDocument/2006/relationships/customXml" Target="../ink/ink234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17.xml"/><Relationship Id="rId11" Type="http://schemas.openxmlformats.org/officeDocument/2006/relationships/image" Target="../media/image176.png"/><Relationship Id="rId24" Type="http://schemas.openxmlformats.org/officeDocument/2006/relationships/image" Target="../media/image183.png"/><Relationship Id="rId32" Type="http://schemas.openxmlformats.org/officeDocument/2006/relationships/image" Target="../media/image187.png"/><Relationship Id="rId37" Type="http://schemas.openxmlformats.org/officeDocument/2006/relationships/customXml" Target="../ink/ink232.xml"/><Relationship Id="rId40" Type="http://schemas.openxmlformats.org/officeDocument/2006/relationships/image" Target="../media/image191.png"/><Relationship Id="rId45" Type="http://schemas.openxmlformats.org/officeDocument/2006/relationships/customXml" Target="../ink/ink236.xml"/><Relationship Id="rId5" Type="http://schemas.openxmlformats.org/officeDocument/2006/relationships/image" Target="../media/image173.png"/><Relationship Id="rId15" Type="http://schemas.openxmlformats.org/officeDocument/2006/relationships/customXml" Target="../ink/ink221.xml"/><Relationship Id="rId23" Type="http://schemas.openxmlformats.org/officeDocument/2006/relationships/customXml" Target="../ink/ink225.xml"/><Relationship Id="rId28" Type="http://schemas.openxmlformats.org/officeDocument/2006/relationships/image" Target="../media/image185.png"/><Relationship Id="rId36" Type="http://schemas.openxmlformats.org/officeDocument/2006/relationships/image" Target="../media/image189.png"/><Relationship Id="rId49" Type="http://schemas.openxmlformats.org/officeDocument/2006/relationships/customXml" Target="../ink/ink238.xml"/><Relationship Id="rId10" Type="http://schemas.openxmlformats.org/officeDocument/2006/relationships/customXml" Target="../ink/ink219.xml"/><Relationship Id="rId19" Type="http://schemas.openxmlformats.org/officeDocument/2006/relationships/customXml" Target="../ink/ink223.xml"/><Relationship Id="rId31" Type="http://schemas.openxmlformats.org/officeDocument/2006/relationships/customXml" Target="../ink/ink229.xml"/><Relationship Id="rId44" Type="http://schemas.openxmlformats.org/officeDocument/2006/relationships/image" Target="../media/image193.png"/><Relationship Id="rId52" Type="http://schemas.openxmlformats.org/officeDocument/2006/relationships/image" Target="../media/image197.png"/><Relationship Id="rId4" Type="http://schemas.openxmlformats.org/officeDocument/2006/relationships/image" Target="../media/image172.png"/><Relationship Id="rId9" Type="http://schemas.openxmlformats.org/officeDocument/2006/relationships/image" Target="../media/image175.png"/><Relationship Id="rId14" Type="http://schemas.openxmlformats.org/officeDocument/2006/relationships/image" Target="../media/image178.png"/><Relationship Id="rId22" Type="http://schemas.openxmlformats.org/officeDocument/2006/relationships/image" Target="../media/image182.png"/><Relationship Id="rId27" Type="http://schemas.openxmlformats.org/officeDocument/2006/relationships/customXml" Target="../ink/ink227.xml"/><Relationship Id="rId30" Type="http://schemas.openxmlformats.org/officeDocument/2006/relationships/image" Target="../media/image186.png"/><Relationship Id="rId35" Type="http://schemas.openxmlformats.org/officeDocument/2006/relationships/customXml" Target="../ink/ink231.xml"/><Relationship Id="rId43" Type="http://schemas.openxmlformats.org/officeDocument/2006/relationships/customXml" Target="../ink/ink235.xml"/><Relationship Id="rId48" Type="http://schemas.openxmlformats.org/officeDocument/2006/relationships/image" Target="../media/image195.png"/><Relationship Id="rId8" Type="http://schemas.openxmlformats.org/officeDocument/2006/relationships/customXml" Target="../ink/ink218.xml"/><Relationship Id="rId51" Type="http://schemas.openxmlformats.org/officeDocument/2006/relationships/customXml" Target="../ink/ink23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2.xml"/><Relationship Id="rId13" Type="http://schemas.openxmlformats.org/officeDocument/2006/relationships/image" Target="../media/image143.emf"/><Relationship Id="rId3" Type="http://schemas.openxmlformats.org/officeDocument/2006/relationships/image" Target="../media/image198.png"/><Relationship Id="rId7" Type="http://schemas.openxmlformats.org/officeDocument/2006/relationships/image" Target="../media/image151.emf"/><Relationship Id="rId12" Type="http://schemas.openxmlformats.org/officeDocument/2006/relationships/customXml" Target="../ink/ink244.xml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41.xml"/><Relationship Id="rId11" Type="http://schemas.openxmlformats.org/officeDocument/2006/relationships/image" Target="../media/image153.emf"/><Relationship Id="rId5" Type="http://schemas.openxmlformats.org/officeDocument/2006/relationships/image" Target="../media/image150.emf"/><Relationship Id="rId15" Type="http://schemas.openxmlformats.org/officeDocument/2006/relationships/image" Target="../media/image154.emf"/><Relationship Id="rId10" Type="http://schemas.openxmlformats.org/officeDocument/2006/relationships/customXml" Target="../ink/ink243.xml"/><Relationship Id="rId4" Type="http://schemas.openxmlformats.org/officeDocument/2006/relationships/customXml" Target="../ink/ink240.xml"/><Relationship Id="rId9" Type="http://schemas.openxmlformats.org/officeDocument/2006/relationships/image" Target="../media/image152.emf"/><Relationship Id="rId14" Type="http://schemas.openxmlformats.org/officeDocument/2006/relationships/customXml" Target="../ink/ink2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4.em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1.emf"/><Relationship Id="rId12" Type="http://schemas.openxmlformats.org/officeDocument/2006/relationships/customXml" Target="../ink/ink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customXml" Target="../ink/ink1.xml"/><Relationship Id="rId11" Type="http://schemas.openxmlformats.org/officeDocument/2006/relationships/image" Target="../media/image23.emf"/><Relationship Id="rId5" Type="http://schemas.openxmlformats.org/officeDocument/2006/relationships/image" Target="../media/image21.png"/><Relationship Id="rId15" Type="http://schemas.openxmlformats.org/officeDocument/2006/relationships/image" Target="../media/image25.emf"/><Relationship Id="rId10" Type="http://schemas.openxmlformats.org/officeDocument/2006/relationships/customXml" Target="../ink/ink3.xml"/><Relationship Id="rId4" Type="http://schemas.openxmlformats.org/officeDocument/2006/relationships/image" Target="../media/image199.png"/><Relationship Id="rId9" Type="http://schemas.openxmlformats.org/officeDocument/2006/relationships/image" Target="../media/image22.emf"/><Relationship Id="rId1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30.em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7.emf"/><Relationship Id="rId12" Type="http://schemas.openxmlformats.org/officeDocument/2006/relationships/customXml" Target="../ink/ink9.xml"/><Relationship Id="rId17" Type="http://schemas.openxmlformats.org/officeDocument/2006/relationships/image" Target="../media/image32.emf"/><Relationship Id="rId2" Type="http://schemas.openxmlformats.org/officeDocument/2006/relationships/video" Target="../media/media2.mp4"/><Relationship Id="rId16" Type="http://schemas.openxmlformats.org/officeDocument/2006/relationships/customXml" Target="../ink/ink11.xml"/><Relationship Id="rId1" Type="http://schemas.microsoft.com/office/2007/relationships/media" Target="../media/media2.mp4"/><Relationship Id="rId6" Type="http://schemas.openxmlformats.org/officeDocument/2006/relationships/customXml" Target="../ink/ink6.xml"/><Relationship Id="rId11" Type="http://schemas.openxmlformats.org/officeDocument/2006/relationships/image" Target="../media/image29.emf"/><Relationship Id="rId5" Type="http://schemas.openxmlformats.org/officeDocument/2006/relationships/image" Target="../media/image22.png"/><Relationship Id="rId15" Type="http://schemas.openxmlformats.org/officeDocument/2006/relationships/image" Target="../media/image31.emf"/><Relationship Id="rId10" Type="http://schemas.openxmlformats.org/officeDocument/2006/relationships/customXml" Target="../ink/ink8.xml"/><Relationship Id="rId4" Type="http://schemas.openxmlformats.org/officeDocument/2006/relationships/image" Target="../media/image210.png"/><Relationship Id="rId9" Type="http://schemas.openxmlformats.org/officeDocument/2006/relationships/image" Target="../media/image28.emf"/><Relationship Id="rId1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35903" y="854106"/>
            <a:ext cx="1123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</a:t>
            </a:r>
            <a:r>
              <a:rPr lang="en-GB" sz="3200" b="1" dirty="0"/>
              <a:t>to </a:t>
            </a:r>
            <a:r>
              <a:rPr lang="en-GB" sz="3200" b="1"/>
              <a:t>sketch cubic polynomials</a:t>
            </a:r>
            <a:endParaRPr lang="en-GB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3284478"/>
            <a:ext cx="10973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Determine number of roots a cubic polynomial has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Determine nature of cubic graphs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Sketch cubic graphs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01386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45FB-88C1-CF4C-B091-CAA58AFD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843987"/>
            <a:ext cx="4087091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Use your </a:t>
            </a:r>
            <a:r>
              <a:rPr lang="en-US" sz="2800" dirty="0" err="1"/>
              <a:t>Classpad</a:t>
            </a:r>
            <a:r>
              <a:rPr lang="en-US" sz="2800" dirty="0"/>
              <a:t> to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E6709-5B6E-6042-B1A4-EE26DCB7A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DE6709-5B6E-6042-B1A4-EE26DCB7A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9134142-BBE3-CF46-892B-E44051531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6" t="9931" r="14251" b="41858"/>
          <a:stretch/>
        </p:blipFill>
        <p:spPr>
          <a:xfrm>
            <a:off x="6096000" y="351254"/>
            <a:ext cx="4271962" cy="6040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8177040" y="4170240"/>
              <a:ext cx="183600" cy="1219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8040" y="4158720"/>
                <a:ext cx="202320" cy="12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383091" y="3115222"/>
              <a:ext cx="567360" cy="50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6331" y="2929822"/>
                <a:ext cx="746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355371" y="4094062"/>
              <a:ext cx="601560" cy="73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3691" y="3834862"/>
                <a:ext cx="85104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3776651" y="2568022"/>
              <a:ext cx="219240" cy="630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56491" y="2547142"/>
                <a:ext cx="25992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3989051" y="2605822"/>
              <a:ext cx="93960" cy="1620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74291" y="2589622"/>
                <a:ext cx="1267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3936131" y="3783742"/>
              <a:ext cx="37800" cy="493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8131" y="3767902"/>
                <a:ext cx="745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3868091" y="4181182"/>
              <a:ext cx="208440" cy="1821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1891" y="4162822"/>
                <a:ext cx="24300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08622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45FB-88C1-CF4C-B091-CAA58AFD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5" y="524996"/>
            <a:ext cx="4087091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Use your </a:t>
            </a:r>
            <a:r>
              <a:rPr lang="en-US" sz="2800" dirty="0" err="1"/>
              <a:t>Classpad</a:t>
            </a:r>
            <a:r>
              <a:rPr lang="en-US" sz="2800" dirty="0"/>
              <a:t> to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E6709-5B6E-6042-B1A4-EE26DCB7A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+3)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−5)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DE6709-5B6E-6042-B1A4-EE26DCB7A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D7DB5E3-3A26-AF49-A545-F01CD37A3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9" t="9931" r="15172" b="43388"/>
          <a:stretch/>
        </p:blipFill>
        <p:spPr>
          <a:xfrm>
            <a:off x="6096000" y="336263"/>
            <a:ext cx="4271962" cy="6042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EA0CEC-D1E9-C84F-983C-A5B2B9AE65E2}"/>
                  </a:ext>
                </a:extLst>
              </p14:cNvPr>
              <p14:cNvContentPartPr/>
              <p14:nvPr/>
            </p14:nvContentPartPr>
            <p14:xfrm>
              <a:off x="4295880" y="3013920"/>
              <a:ext cx="5302080" cy="1522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F9EA0CEC-D1E9-C84F-983C-A5B2B9AE65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0120" y="3008520"/>
                <a:ext cx="5313600" cy="15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301371" y="3047182"/>
              <a:ext cx="401040" cy="57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7851" y="2838742"/>
                <a:ext cx="5792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2366531" y="4105582"/>
              <a:ext cx="435600" cy="74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1371" y="3915502"/>
                <a:ext cx="601560" cy="407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5190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45FB-88C1-CF4C-B091-CAA58AFD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1" y="849529"/>
            <a:ext cx="4087091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Use your </a:t>
            </a:r>
            <a:r>
              <a:rPr lang="en-US" sz="2800" dirty="0" err="1"/>
              <a:t>Classpad</a:t>
            </a:r>
            <a:r>
              <a:rPr lang="en-US" sz="2800" dirty="0"/>
              <a:t> to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E6709-5B6E-6042-B1A4-EE26DCB7A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+3)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−5)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DE6709-5B6E-6042-B1A4-EE26DCB7A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40B2D5C9-6CBC-E047-9B2E-D696E9C60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8" t="9931" r="15633" b="44043"/>
          <a:stretch/>
        </p:blipFill>
        <p:spPr>
          <a:xfrm>
            <a:off x="6096000" y="450399"/>
            <a:ext cx="4271962" cy="59572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732B2F-7201-AE46-B4D5-B10C2E093A8B}"/>
                  </a:ext>
                </a:extLst>
              </p14:cNvPr>
              <p14:cNvContentPartPr/>
              <p14:nvPr/>
            </p14:nvContentPartPr>
            <p14:xfrm>
              <a:off x="8328960" y="4897800"/>
              <a:ext cx="1058760" cy="4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8732B2F-7201-AE46-B4D5-B10C2E093A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1400" y="4891320"/>
                <a:ext cx="107244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7145640" y="4223880"/>
              <a:ext cx="540720" cy="33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9520" y="4218480"/>
                <a:ext cx="5533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7498440" y="4567680"/>
              <a:ext cx="786240" cy="335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3400" y="4561560"/>
                <a:ext cx="7970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9275760" y="4857840"/>
              <a:ext cx="527400" cy="7056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69640" y="4852080"/>
                <a:ext cx="54036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2377560" y="3110433"/>
              <a:ext cx="305280" cy="586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8920" y="2913153"/>
                <a:ext cx="5004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3207720" y="3049953"/>
              <a:ext cx="472320" cy="107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23480" y="2858793"/>
                <a:ext cx="671760" cy="5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6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F6F8EA-3458-B045-9A33-53F69F6411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3167" y="789710"/>
                <a:ext cx="8543925" cy="994066"/>
              </a:xfrm>
            </p:spPr>
            <p:txBody>
              <a:bodyPr>
                <a:noAutofit/>
              </a:bodyPr>
              <a:lstStyle/>
              <a:p>
                <a:r>
                  <a:rPr lang="en-AU" sz="3600" b="0" dirty="0"/>
                  <a:t>Cubic function: </a:t>
                </a:r>
                <a14:m>
                  <m:oMath xmlns:m="http://schemas.openxmlformats.org/officeDocument/2006/math"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AU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3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AU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en-AU" sz="3600" b="0" dirty="0"/>
                </a:br>
                <a:r>
                  <a:rPr lang="en-AU" sz="3600" b="0" dirty="0"/>
                  <a:t>The point of inflection is </a:t>
                </a:r>
                <a14:m>
                  <m:oMath xmlns:m="http://schemas.openxmlformats.org/officeDocument/2006/math"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8DF6F8EA-3458-B045-9A33-53F69F64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3167" y="789710"/>
                <a:ext cx="8543925" cy="994066"/>
              </a:xfrm>
              <a:blipFill rotWithShape="0">
                <a:blip r:embed="rId2"/>
                <a:stretch>
                  <a:fillRect l="-2213" t="-19018" b="-276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550728" y="1695797"/>
            <a:ext cx="3796745" cy="2478306"/>
            <a:chOff x="1586345" y="3484418"/>
            <a:chExt cx="3796745" cy="2478306"/>
          </a:xfrm>
        </p:grpSpPr>
        <p:pic>
          <p:nvPicPr>
            <p:cNvPr id="5" name="Picture 4" descr="A screen shot of a smart phone&#10;&#10;Description automatically generated">
              <a:extLst>
                <a:ext uri="{FF2B5EF4-FFF2-40B4-BE49-F238E27FC236}">
                  <a16:creationId xmlns:a16="http://schemas.microsoft.com/office/drawing/2014/main" id="{1EF5B195-1641-5A4D-AFC2-C45AE938A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568" t="33939" r="17420" b="45621"/>
            <a:stretch/>
          </p:blipFill>
          <p:spPr>
            <a:xfrm>
              <a:off x="1586345" y="3484418"/>
              <a:ext cx="3796745" cy="2478306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6D2C7A8-3C32-6341-9D42-56B02C347E73}"/>
                </a:ext>
              </a:extLst>
            </p:cNvPr>
            <p:cNvSpPr/>
            <p:nvPr/>
          </p:nvSpPr>
          <p:spPr>
            <a:xfrm>
              <a:off x="3269680" y="5112325"/>
              <a:ext cx="117763" cy="1008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5573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8DF6F8EA-3458-B045-9A33-53F69F641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57" y="1650455"/>
                <a:ext cx="7221450" cy="352598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800" dirty="0"/>
                  <a:t>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sz="28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AU" sz="2800" dirty="0"/>
                  <a:t> to </a:t>
                </a:r>
                <a:endParaRPr lang="en-AU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𝑎𝑓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AU" sz="2800" dirty="0"/>
              </a:p>
              <a:p>
                <a:r>
                  <a:rPr lang="en-AU" sz="2800" dirty="0"/>
                  <a:t>The graph has undergone a transformation of: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a dilation of factor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 parallel to the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/>
                  <a:t> axis,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translation of factor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/>
                  <a:t> horizontal in the positive/negative direction,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translation of factor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units vertically in the positive/negative direction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8DF6F8EA-3458-B045-9A33-53F69F641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7" y="1650455"/>
                <a:ext cx="7221450" cy="3525981"/>
              </a:xfrm>
              <a:prstGeom prst="rect">
                <a:avLst/>
              </a:prstGeom>
              <a:blipFill rotWithShape="0">
                <a:blip r:embed="rId2"/>
                <a:stretch>
                  <a:fillRect l="-17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07" y="214744"/>
            <a:ext cx="4753638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07C399-B845-5045-A8D1-5964687A1505}"/>
                  </a:ext>
                </a:extLst>
              </p:cNvPr>
              <p:cNvSpPr txBox="1"/>
              <p:nvPr/>
            </p:nvSpPr>
            <p:spPr>
              <a:xfrm>
                <a:off x="4372132" y="146266"/>
                <a:ext cx="3447737" cy="53296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AU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E07C399-B845-5045-A8D1-5964687A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132" y="146266"/>
                <a:ext cx="3447737" cy="5329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78279C-496E-314F-B94D-8339D2985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7424" y="840974"/>
                <a:ext cx="9457150" cy="5679747"/>
              </a:xfrm>
              <a:ln w="28575">
                <a:solidFill>
                  <a:srgbClr val="0070C0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en-US" dirty="0"/>
                  <a:t>This is translation and dilation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AU" b="0" dirty="0"/>
                  <a:t>The sign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b="0" i="1" dirty="0"/>
                  <a:t> </a:t>
                </a:r>
                <a:r>
                  <a:rPr lang="en-AU" b="0" dirty="0"/>
                  <a:t>determines the nature of the graph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b="0" dirty="0"/>
                  <a:t> implies positive cubic,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AU" b="0" dirty="0"/>
                  <a:t> implies negative cubic)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vertical translation (+ move up, - move down)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the horizontal translation</a:t>
                </a:r>
              </a:p>
              <a:p>
                <a:pPr lvl="1"/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, shift the basic parabola is translated to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left</a:t>
                </a:r>
                <a:r>
                  <a:rPr lang="en-US" sz="2800" dirty="0"/>
                  <a:t> of the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-axis.</a:t>
                </a:r>
              </a:p>
              <a:p>
                <a:pPr lvl="1"/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800" dirty="0"/>
                  <a:t>, shifty the basic parabola is translated to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right</a:t>
                </a:r>
                <a:r>
                  <a:rPr lang="en-US" sz="2800" dirty="0"/>
                  <a:t> of the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-axis.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There is only </a:t>
                </a:r>
                <a:r>
                  <a:rPr lang="en-US" b="1" dirty="0">
                    <a:solidFill>
                      <a:srgbClr val="FF0000"/>
                    </a:solidFill>
                  </a:rPr>
                  <a:t>ONE</a:t>
                </a:r>
                <a:r>
                  <a:rPr lang="en-US" dirty="0"/>
                  <a:t> root in this case.</a:t>
                </a:r>
              </a:p>
              <a:p>
                <a:r>
                  <a:rPr lang="en-US" dirty="0"/>
                  <a:t>The point of inflection is a horizontal one and the co-ordinate  is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178279C-496E-314F-B94D-8339D2985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7424" y="840974"/>
                <a:ext cx="9457150" cy="5679747"/>
              </a:xfrm>
              <a:blipFill rotWithShape="0">
                <a:blip r:embed="rId3"/>
                <a:stretch>
                  <a:fillRect l="-1028" t="-1601" r="-642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28897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E1C2-3044-2A41-A09F-4A20CF77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580349"/>
            <a:ext cx="4698569" cy="1325563"/>
          </a:xfrm>
        </p:spPr>
        <p:txBody>
          <a:bodyPr/>
          <a:lstStyle/>
          <a:p>
            <a:r>
              <a:rPr lang="en-US" dirty="0"/>
              <a:t>Sketching a cubic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471" y="1825624"/>
                <a:ext cx="10994923" cy="493539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Determine the nature of the graph (positive cubic or negative cubic).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Depending on the form of the function, you can determine if there is one, two or three roots and the co-ordinate(s) of the root(s).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Determine 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– intercept by substitution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Determine the point of inflection using your </a:t>
                </a:r>
                <a:r>
                  <a:rPr lang="en-US" dirty="0" err="1"/>
                  <a:t>classpad</a:t>
                </a:r>
                <a:r>
                  <a:rPr lang="en-US" dirty="0"/>
                  <a:t> if required.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you have a grid/graph, it is always good to determine one extra point to help you sketch the graph.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471" y="1825624"/>
                <a:ext cx="10994923" cy="4935394"/>
              </a:xfrm>
              <a:blipFill>
                <a:blip r:embed="rId2"/>
                <a:stretch>
                  <a:fillRect l="-1165" t="-2099" r="-9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28C700-A2A3-4CB9-A48F-2D6E92560900}"/>
              </a:ext>
            </a:extLst>
          </p:cNvPr>
          <p:cNvGrpSpPr/>
          <p:nvPr/>
        </p:nvGrpSpPr>
        <p:grpSpPr>
          <a:xfrm>
            <a:off x="6752137" y="1102343"/>
            <a:ext cx="733320" cy="663120"/>
            <a:chOff x="6752137" y="1102343"/>
            <a:chExt cx="733320" cy="66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48FCB5-0C52-4C16-B8ED-0F6B3285DA1C}"/>
                    </a:ext>
                  </a:extLst>
                </p14:cNvPr>
                <p14:cNvContentPartPr/>
                <p14:nvPr/>
              </p14:nvContentPartPr>
              <p14:xfrm>
                <a:off x="6814777" y="1143383"/>
                <a:ext cx="628560" cy="583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48FCB5-0C52-4C16-B8ED-0F6B3285DA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06137" y="1134383"/>
                  <a:ext cx="64620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89EBB3-D2E9-481A-A224-DF62ADF63E21}"/>
                    </a:ext>
                  </a:extLst>
                </p14:cNvPr>
                <p14:cNvContentPartPr/>
                <p14:nvPr/>
              </p14:nvContentPartPr>
              <p14:xfrm>
                <a:off x="6752137" y="1640183"/>
                <a:ext cx="201600" cy="125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89EBB3-D2E9-481A-A224-DF62ADF63E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3137" y="1631543"/>
                  <a:ext cx="219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7C6E97-1DF3-4670-B6F5-55BEAE7B50C9}"/>
                    </a:ext>
                  </a:extLst>
                </p14:cNvPr>
                <p14:cNvContentPartPr/>
                <p14:nvPr/>
              </p14:nvContentPartPr>
              <p14:xfrm>
                <a:off x="7297897" y="1102343"/>
                <a:ext cx="143280" cy="78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7C6E97-1DF3-4670-B6F5-55BEAE7B50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9257" y="1093343"/>
                  <a:ext cx="160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6E9224-D3B2-4C25-AD3A-CC5E0CB6F0FA}"/>
                    </a:ext>
                  </a:extLst>
                </p14:cNvPr>
                <p14:cNvContentPartPr/>
                <p14:nvPr/>
              </p14:nvContentPartPr>
              <p14:xfrm>
                <a:off x="7452697" y="1127183"/>
                <a:ext cx="32760" cy="141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6E9224-D3B2-4C25-AD3A-CC5E0CB6F0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43697" y="1118183"/>
                  <a:ext cx="504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F88E21-E2D5-4D3B-81D1-D3F49EB3BDC8}"/>
              </a:ext>
            </a:extLst>
          </p:cNvPr>
          <p:cNvGrpSpPr/>
          <p:nvPr/>
        </p:nvGrpSpPr>
        <p:grpSpPr>
          <a:xfrm>
            <a:off x="8791897" y="1051583"/>
            <a:ext cx="741960" cy="789120"/>
            <a:chOff x="8791897" y="1051583"/>
            <a:chExt cx="741960" cy="78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14025D-6B65-49C5-801C-F087CAF5937D}"/>
                    </a:ext>
                  </a:extLst>
                </p14:cNvPr>
                <p14:cNvContentPartPr/>
                <p14:nvPr/>
              </p14:nvContentPartPr>
              <p14:xfrm>
                <a:off x="8869657" y="1060943"/>
                <a:ext cx="572040" cy="771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14025D-6B65-49C5-801C-F087CAF593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61017" y="1052303"/>
                  <a:ext cx="58968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C46F8A1-25B0-4DB0-BBE7-11204A94B58E}"/>
                    </a:ext>
                  </a:extLst>
                </p14:cNvPr>
                <p14:cNvContentPartPr/>
                <p14:nvPr/>
              </p14:nvContentPartPr>
              <p14:xfrm>
                <a:off x="9344857" y="1729463"/>
                <a:ext cx="189000" cy="11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C46F8A1-25B0-4DB0-BBE7-11204A94B5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36217" y="1720823"/>
                  <a:ext cx="206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189080-FFA6-4CCE-8850-D7B5AA1FE6A5}"/>
                    </a:ext>
                  </a:extLst>
                </p14:cNvPr>
                <p14:cNvContentPartPr/>
                <p14:nvPr/>
              </p14:nvContentPartPr>
              <p14:xfrm>
                <a:off x="8791897" y="1051583"/>
                <a:ext cx="61560" cy="88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189080-FFA6-4CCE-8850-D7B5AA1FE6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83257" y="1042943"/>
                  <a:ext cx="79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B959E9-4797-4263-A901-75F3B70B19FC}"/>
                    </a:ext>
                  </a:extLst>
                </p14:cNvPr>
                <p14:cNvContentPartPr/>
                <p14:nvPr/>
              </p14:nvContentPartPr>
              <p14:xfrm>
                <a:off x="8844817" y="1076423"/>
                <a:ext cx="92880" cy="84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B959E9-4797-4263-A901-75F3B70B19F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36177" y="1067783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05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9" y="1387820"/>
            <a:ext cx="8543925" cy="5241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Determine the nature of the graph - Positive.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2. There is only 1 root.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=2+</m:t>
                      </m:r>
                      <m:rad>
                        <m:radPr>
                          <m:ctrlPr>
                            <a:rPr lang="en-A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AU" sz="240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  <a:blipFill rotWithShape="0">
                <a:blip r:embed="rId3"/>
                <a:stretch>
                  <a:fillRect l="-1391" t="-48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3. Determine the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– intercept by substitution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+4=−3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  <a:blipFill rotWithShape="0">
                <a:blip r:embed="rId4"/>
                <a:stretch>
                  <a:fillRect l="-713" t="-64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9" y="4051070"/>
                <a:ext cx="8543925" cy="4821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4. Determine the point of inflection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2,4)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9" y="4051070"/>
                <a:ext cx="8543925" cy="482138"/>
              </a:xfrm>
              <a:prstGeom prst="rect">
                <a:avLst/>
              </a:prstGeom>
              <a:blipFill rotWithShape="0">
                <a:blip r:embed="rId5"/>
                <a:stretch>
                  <a:fillRect l="-713" t="-139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 txBox="1">
            <a:spLocks/>
          </p:cNvSpPr>
          <p:nvPr/>
        </p:nvSpPr>
        <p:spPr>
          <a:xfrm>
            <a:off x="155951" y="4732712"/>
            <a:ext cx="8543925" cy="51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5. Sketch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335" y="457935"/>
            <a:ext cx="6005995" cy="5804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554" y="578170"/>
            <a:ext cx="6343155" cy="56844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5282836" y="1122949"/>
              <a:ext cx="478800" cy="745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61956" y="1105669"/>
                <a:ext cx="511200" cy="7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38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79" y="578170"/>
            <a:ext cx="5948621" cy="5665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+8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9" y="1387820"/>
            <a:ext cx="8543925" cy="5241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Determine the nature of the graph - Positive.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2. There is only 1 root.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+8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=−2+</m:t>
                      </m:r>
                      <m:rad>
                        <m:radPr>
                          <m:ctrlPr>
                            <a:rPr lang="en-A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AU" sz="240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  <a:blipFill rotWithShape="0">
                <a:blip r:embed="rId4"/>
                <a:stretch>
                  <a:fillRect l="-1391" t="-48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3. Determine the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– intercept by substitution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+8=24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  <a:blipFill rotWithShape="0">
                <a:blip r:embed="rId5"/>
                <a:stretch>
                  <a:fillRect l="-713" t="-64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9" y="4051070"/>
                <a:ext cx="8543925" cy="4821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4. Determine the point of inflection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−2,8)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9" y="4051070"/>
                <a:ext cx="8543925" cy="482138"/>
              </a:xfrm>
              <a:prstGeom prst="rect">
                <a:avLst/>
              </a:prstGeom>
              <a:blipFill rotWithShape="0">
                <a:blip r:embed="rId6"/>
                <a:stretch>
                  <a:fillRect l="-713" t="-139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 txBox="1">
            <a:spLocks/>
          </p:cNvSpPr>
          <p:nvPr/>
        </p:nvSpPr>
        <p:spPr>
          <a:xfrm>
            <a:off x="155951" y="4732712"/>
            <a:ext cx="8543925" cy="51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5. Sketch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5282836" y="1122949"/>
              <a:ext cx="478800" cy="745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61956" y="1105669"/>
                <a:ext cx="511200" cy="784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650" y="517532"/>
            <a:ext cx="6166316" cy="57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07C399-B845-5045-A8D1-5964687A1505}"/>
                  </a:ext>
                </a:extLst>
              </p:cNvPr>
              <p:cNvSpPr txBox="1"/>
              <p:nvPr/>
            </p:nvSpPr>
            <p:spPr>
              <a:xfrm>
                <a:off x="3625036" y="834998"/>
                <a:ext cx="4941928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(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E07C399-B845-5045-A8D1-5964687A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6" y="834998"/>
                <a:ext cx="494192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78279C-496E-314F-B94D-8339D2985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696" y="1771890"/>
                <a:ext cx="11312013" cy="4134236"/>
              </a:xfrm>
              <a:ln w="28575">
                <a:solidFill>
                  <a:srgbClr val="0070C0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en-AU" sz="3200" dirty="0"/>
                  <a:t>The sign of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3200" i="1" dirty="0"/>
                  <a:t> </a:t>
                </a:r>
                <a:r>
                  <a:rPr lang="en-AU" sz="3200" dirty="0"/>
                  <a:t>determines the nature of the graph (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sz="3200" dirty="0"/>
                  <a:t> implies positive cubic,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AU" sz="3200" dirty="0"/>
                  <a:t> implies negative cubic)</a:t>
                </a:r>
              </a:p>
              <a:p>
                <a:r>
                  <a:rPr lang="en-US" sz="3200" dirty="0"/>
                  <a:t>There are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THREE</a:t>
                </a:r>
                <a:r>
                  <a:rPr lang="en-US" sz="3200" dirty="0"/>
                  <a:t> roots in this case.</a:t>
                </a:r>
                <a:endParaRPr lang="en-AU" sz="3200" dirty="0"/>
              </a:p>
              <a:p>
                <a:r>
                  <a:rPr lang="en-US" sz="3200" dirty="0"/>
                  <a:t>The roots (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– intercepts)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AU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AU" sz="3200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3200" dirty="0"/>
                  <a:t> and</a:t>
                </a:r>
                <a:r>
                  <a:rPr lang="en-AU" sz="3200" dirty="0"/>
                  <a:t>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3200" dirty="0"/>
                  <a:t>; </a:t>
                </a:r>
                <a:br>
                  <a:rPr lang="en-US" sz="3200" dirty="0"/>
                </a:br>
                <a:r>
                  <a:rPr lang="en-US" sz="3200" dirty="0"/>
                  <a:t>all cutting the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– axis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78279C-496E-314F-B94D-8339D2985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696" y="1771890"/>
                <a:ext cx="11312013" cy="4134236"/>
              </a:xfrm>
              <a:blipFill>
                <a:blip r:embed="rId3"/>
                <a:stretch>
                  <a:fillRect l="-1129" t="-2635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5DCCA4-3DDB-417D-9565-760EB72BAA88}"/>
                  </a:ext>
                </a:extLst>
              </p14:cNvPr>
              <p14:cNvContentPartPr/>
              <p14:nvPr/>
            </p14:nvContentPartPr>
            <p14:xfrm>
              <a:off x="5854297" y="3565823"/>
              <a:ext cx="643680" cy="9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5DCCA4-3DDB-417D-9565-760EB72BAA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0657" y="3458183"/>
                <a:ext cx="7513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F8ED2B-AA59-4E13-8E10-C1D8F9B86F4B}"/>
                  </a:ext>
                </a:extLst>
              </p14:cNvPr>
              <p14:cNvContentPartPr/>
              <p14:nvPr/>
            </p14:nvContentPartPr>
            <p14:xfrm>
              <a:off x="5026657" y="1089023"/>
              <a:ext cx="840600" cy="94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F8ED2B-AA59-4E13-8E10-C1D8F9B86F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72657" y="981023"/>
                <a:ext cx="9482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28E2F4-C35F-4954-BA31-7F458192CEF6}"/>
                  </a:ext>
                </a:extLst>
              </p14:cNvPr>
              <p14:cNvContentPartPr/>
              <p14:nvPr/>
            </p14:nvContentPartPr>
            <p14:xfrm>
              <a:off x="7219777" y="3558263"/>
              <a:ext cx="651960" cy="133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28E2F4-C35F-4954-BA31-7F458192CE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65777" y="3450263"/>
                <a:ext cx="7596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601EE4-8D0F-4CCA-A74F-8959D9B0D9FE}"/>
                  </a:ext>
                </a:extLst>
              </p14:cNvPr>
              <p14:cNvContentPartPr/>
              <p14:nvPr/>
            </p14:nvContentPartPr>
            <p14:xfrm>
              <a:off x="6178297" y="1075703"/>
              <a:ext cx="903240" cy="95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601EE4-8D0F-4CCA-A74F-8959D9B0D9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657" y="968063"/>
                <a:ext cx="10108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2E35DF-F141-45BB-A2FE-4A9884C5412C}"/>
                  </a:ext>
                </a:extLst>
              </p14:cNvPr>
              <p14:cNvContentPartPr/>
              <p14:nvPr/>
            </p14:nvContentPartPr>
            <p14:xfrm>
              <a:off x="7363057" y="1051583"/>
              <a:ext cx="1013040" cy="154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2E35DF-F141-45BB-A2FE-4A9884C541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09417" y="943943"/>
                <a:ext cx="11206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E5B9058-85BA-4410-9E55-8E1C89DB87CC}"/>
                  </a:ext>
                </a:extLst>
              </p14:cNvPr>
              <p14:cNvContentPartPr/>
              <p14:nvPr/>
            </p14:nvContentPartPr>
            <p14:xfrm>
              <a:off x="8938777" y="3539903"/>
              <a:ext cx="883080" cy="179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E5B9058-85BA-4410-9E55-8E1C89DB87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85137" y="3431903"/>
                <a:ext cx="99072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2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136D-2A25-4B44-9EFA-E631A6E5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a cubic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0C0DE1-06ED-3A4C-AC52-418477B2A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173" y="1632819"/>
                <a:ext cx="6564890" cy="12459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AU" sz="36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𝒂𝒙</m:t>
                          </m:r>
                        </m:e>
                        <m:sup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sz="3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AU" sz="3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𝒄𝒙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C0DE1-06ED-3A4C-AC52-418477B2A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173" y="1632819"/>
                <a:ext cx="6564890" cy="124590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0F13897-C304-284B-B867-C7EC1308FCB2}"/>
              </a:ext>
            </a:extLst>
          </p:cNvPr>
          <p:cNvSpPr txBox="1"/>
          <p:nvPr/>
        </p:nvSpPr>
        <p:spPr>
          <a:xfrm>
            <a:off x="3096491" y="4142509"/>
            <a:ext cx="254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Leading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3422A-12AC-E648-854A-596F57C6FEEB}"/>
                  </a:ext>
                </a:extLst>
              </p:cNvPr>
              <p:cNvSpPr txBox="1"/>
              <p:nvPr/>
            </p:nvSpPr>
            <p:spPr>
              <a:xfrm>
                <a:off x="6837218" y="4142509"/>
                <a:ext cx="25492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-intercept (i.e. when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E13422A-12AC-E648-854A-596F57C6F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142509"/>
                <a:ext cx="2549236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4669" b="-124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7A7492-B068-324E-9D18-F26204F0DC22}"/>
              </a:ext>
            </a:extLst>
          </p:cNvPr>
          <p:cNvCxnSpPr>
            <a:stCxn id="4" idx="0"/>
          </p:cNvCxnSpPr>
          <p:nvPr/>
        </p:nvCxnSpPr>
        <p:spPr>
          <a:xfrm flipV="1">
            <a:off x="4371109" y="2660073"/>
            <a:ext cx="0" cy="1482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B423A1-C382-674A-9673-E1E23EB6E6A0}"/>
              </a:ext>
            </a:extLst>
          </p:cNvPr>
          <p:cNvCxnSpPr/>
          <p:nvPr/>
        </p:nvCxnSpPr>
        <p:spPr>
          <a:xfrm flipV="1">
            <a:off x="8111836" y="2660073"/>
            <a:ext cx="0" cy="1482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2961244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9" y="1387820"/>
            <a:ext cx="8543925" cy="5241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Determine the nature of the graph - Positive.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2. There are 3 roots.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−2,0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 (−1,0)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  <a:blipFill rotWithShape="0">
                <a:blip r:embed="rId2"/>
                <a:stretch>
                  <a:fillRect l="-1391" t="-48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3. Determine the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– intercept by substitution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64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 txBox="1">
            <a:spLocks/>
          </p:cNvSpPr>
          <p:nvPr/>
        </p:nvSpPr>
        <p:spPr>
          <a:xfrm>
            <a:off x="94992" y="4130586"/>
            <a:ext cx="8543925" cy="51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Sketch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5282836" y="1122949"/>
              <a:ext cx="478800" cy="745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1956" y="1105669"/>
                <a:ext cx="51120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+2)(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800" dirty="0">
                    <a:latin typeface="+mn-lt"/>
                  </a:rPr>
                  <a:t> (Do not find turning </a:t>
                </a:r>
                <a:r>
                  <a:rPr lang="en-US" sz="2800" dirty="0" err="1">
                    <a:latin typeface="+mn-lt"/>
                  </a:rPr>
                  <a:t>pt</a:t>
                </a:r>
                <a:r>
                  <a:rPr lang="en-US" sz="280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  <a:blipFill rotWithShape="0">
                <a:blip r:embed="rId6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954982" y="834909"/>
            <a:ext cx="4869873" cy="5434819"/>
            <a:chOff x="6954982" y="834909"/>
            <a:chExt cx="4869873" cy="543481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954982" y="3214255"/>
              <a:ext cx="4869873" cy="831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545782" y="834909"/>
              <a:ext cx="0" cy="5434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11775196" y="3518029"/>
              <a:ext cx="124920" cy="114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59356" y="3497509"/>
                <a:ext cx="163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7801156" y="3169189"/>
              <a:ext cx="2119320" cy="4600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5676" y="3155509"/>
                <a:ext cx="215244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Ink 41"/>
              <p14:cNvContentPartPr/>
              <p14:nvPr/>
            </p14:nvContentPartPr>
            <p14:xfrm>
              <a:off x="9493516" y="3843469"/>
              <a:ext cx="337320" cy="1454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73716" y="3825469"/>
                <a:ext cx="3711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0" name="Ink 49"/>
              <p14:cNvContentPartPr/>
              <p14:nvPr/>
            </p14:nvContentPartPr>
            <p14:xfrm>
              <a:off x="7537276" y="3219229"/>
              <a:ext cx="364320" cy="13453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24316" y="3205549"/>
                <a:ext cx="385200" cy="13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1" name="Ink 50"/>
              <p14:cNvContentPartPr/>
              <p14:nvPr/>
            </p14:nvContentPartPr>
            <p14:xfrm>
              <a:off x="7489036" y="4425589"/>
              <a:ext cx="268920" cy="2602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4636" y="4414429"/>
                <a:ext cx="2930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4" name="Ink 53"/>
              <p14:cNvContentPartPr/>
              <p14:nvPr/>
            </p14:nvContentPartPr>
            <p14:xfrm>
              <a:off x="9489556" y="550549"/>
              <a:ext cx="175680" cy="2865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72636" y="532909"/>
                <a:ext cx="2109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5" name="Ink 54"/>
              <p14:cNvContentPartPr/>
              <p14:nvPr/>
            </p14:nvContentPartPr>
            <p14:xfrm>
              <a:off x="9897076" y="1772029"/>
              <a:ext cx="325080" cy="15044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82676" y="1749709"/>
                <a:ext cx="361800" cy="15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7" name="Ink 56"/>
              <p14:cNvContentPartPr/>
              <p14:nvPr/>
            </p14:nvContentPartPr>
            <p14:xfrm>
              <a:off x="10241236" y="1756189"/>
              <a:ext cx="197640" cy="2322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29356" y="1744309"/>
                <a:ext cx="2250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8" name="Ink 57"/>
              <p14:cNvContentPartPr/>
              <p14:nvPr/>
            </p14:nvContentPartPr>
            <p14:xfrm>
              <a:off x="7843276" y="2935189"/>
              <a:ext cx="4220640" cy="9010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28876" y="2916109"/>
                <a:ext cx="4248720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2" name="Ink 61"/>
              <p14:cNvContentPartPr/>
              <p14:nvPr/>
            </p14:nvContentPartPr>
            <p14:xfrm>
              <a:off x="7365916" y="2693629"/>
              <a:ext cx="64440" cy="2354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47196" y="2679229"/>
                <a:ext cx="936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3" name="Ink 62"/>
              <p14:cNvContentPartPr/>
              <p14:nvPr/>
            </p14:nvContentPartPr>
            <p14:xfrm>
              <a:off x="7492996" y="2823949"/>
              <a:ext cx="45360" cy="46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80756" y="2810989"/>
                <a:ext cx="687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4" name="Ink 63"/>
              <p14:cNvContentPartPr/>
              <p14:nvPr/>
            </p14:nvContentPartPr>
            <p14:xfrm>
              <a:off x="7583716" y="2726749"/>
              <a:ext cx="54000" cy="1303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68236" y="2708389"/>
                <a:ext cx="792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5" name="Ink 64"/>
              <p14:cNvContentPartPr/>
              <p14:nvPr/>
            </p14:nvContentPartPr>
            <p14:xfrm>
              <a:off x="7716556" y="2816389"/>
              <a:ext cx="17280" cy="1137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01436" y="2808829"/>
                <a:ext cx="421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6" name="Ink 65"/>
              <p14:cNvContentPartPr/>
              <p14:nvPr/>
            </p14:nvContentPartPr>
            <p14:xfrm>
              <a:off x="7820956" y="2711629"/>
              <a:ext cx="75240" cy="943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03676" y="2692909"/>
                <a:ext cx="1112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7" name="Ink 66"/>
              <p14:cNvContentPartPr/>
              <p14:nvPr/>
            </p14:nvContentPartPr>
            <p14:xfrm>
              <a:off x="7943356" y="2610829"/>
              <a:ext cx="106920" cy="27252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936156" y="2603629"/>
                <a:ext cx="1342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9" name="Ink 78"/>
              <p14:cNvContentPartPr/>
              <p14:nvPr/>
            </p14:nvContentPartPr>
            <p14:xfrm>
              <a:off x="8789356" y="2762389"/>
              <a:ext cx="558000" cy="3243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769916" y="2750149"/>
                <a:ext cx="59904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2" name="Ink 81"/>
              <p14:cNvContentPartPr/>
              <p14:nvPr/>
            </p14:nvContentPartPr>
            <p14:xfrm>
              <a:off x="10855396" y="3840949"/>
              <a:ext cx="45360" cy="2811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834156" y="3835549"/>
                <a:ext cx="903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3" name="Ink 82"/>
              <p14:cNvContentPartPr/>
              <p14:nvPr/>
            </p14:nvContentPartPr>
            <p14:xfrm>
              <a:off x="10033516" y="3843109"/>
              <a:ext cx="747000" cy="3546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012276" y="3822589"/>
                <a:ext cx="7858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4" name="Ink 83"/>
              <p14:cNvContentPartPr/>
              <p14:nvPr/>
            </p14:nvContentPartPr>
            <p14:xfrm>
              <a:off x="10180036" y="2961829"/>
              <a:ext cx="43920" cy="20592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59876" y="2942029"/>
                <a:ext cx="770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5" name="Ink 84"/>
              <p14:cNvContentPartPr/>
              <p14:nvPr/>
            </p14:nvContentPartPr>
            <p14:xfrm>
              <a:off x="10303156" y="2977669"/>
              <a:ext cx="19440" cy="9504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292356" y="2967949"/>
                <a:ext cx="43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6" name="Ink 85"/>
              <p14:cNvContentPartPr/>
              <p14:nvPr/>
            </p14:nvContentPartPr>
            <p14:xfrm>
              <a:off x="10401076" y="3118069"/>
              <a:ext cx="10800" cy="882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383436" y="3107629"/>
                <a:ext cx="457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7" name="Ink 86"/>
              <p14:cNvContentPartPr/>
              <p14:nvPr/>
            </p14:nvContentPartPr>
            <p14:xfrm>
              <a:off x="10509796" y="3001069"/>
              <a:ext cx="111960" cy="1191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491796" y="2980189"/>
                <a:ext cx="149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8" name="Ink 87"/>
              <p14:cNvContentPartPr/>
              <p14:nvPr/>
            </p14:nvContentPartPr>
            <p14:xfrm>
              <a:off x="10736956" y="2899189"/>
              <a:ext cx="103680" cy="3456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725076" y="2884789"/>
                <a:ext cx="137520" cy="3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55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9" y="1387820"/>
            <a:ext cx="8543925" cy="5241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Determine the nature of the graph - Positive.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2. There are 3 roots.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 (−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  <a:blipFill>
                <a:blip r:embed="rId2"/>
                <a:stretch>
                  <a:fillRect l="-1391" t="-48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3. Determine the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– intercept by substitution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  <a:blipFill>
                <a:blip r:embed="rId3"/>
                <a:stretch>
                  <a:fillRect l="-713" t="-64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 txBox="1">
            <a:spLocks/>
          </p:cNvSpPr>
          <p:nvPr/>
        </p:nvSpPr>
        <p:spPr>
          <a:xfrm>
            <a:off x="94992" y="4130586"/>
            <a:ext cx="8543925" cy="51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Sketch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5282836" y="1122949"/>
              <a:ext cx="478800" cy="745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1956" y="1105669"/>
                <a:ext cx="51120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=(2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2)(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+3)</m:t>
                    </m:r>
                  </m:oMath>
                </a14:m>
                <a:r>
                  <a:rPr lang="en-US" sz="2800" dirty="0">
                    <a:latin typeface="+mn-lt"/>
                  </a:rPr>
                  <a:t> (Do not find turning </a:t>
                </a:r>
                <a:r>
                  <a:rPr lang="en-US" sz="2800" dirty="0" err="1">
                    <a:latin typeface="+mn-lt"/>
                  </a:rPr>
                  <a:t>pt</a:t>
                </a:r>
                <a:r>
                  <a:rPr lang="en-US" sz="2800" dirty="0">
                    <a:latin typeface="+mn-lt"/>
                  </a:rPr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  <a:blipFill>
                <a:blip r:embed="rId6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954982" y="834909"/>
            <a:ext cx="4869873" cy="5434819"/>
            <a:chOff x="6954982" y="834909"/>
            <a:chExt cx="4869873" cy="543481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954982" y="3214255"/>
              <a:ext cx="4869873" cy="831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545782" y="834909"/>
              <a:ext cx="0" cy="5434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11775196" y="3518029"/>
              <a:ext cx="124920" cy="114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59356" y="3497509"/>
                <a:ext cx="163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4" name="Ink 53"/>
              <p14:cNvContentPartPr/>
              <p14:nvPr/>
            </p14:nvContentPartPr>
            <p14:xfrm>
              <a:off x="9489556" y="550549"/>
              <a:ext cx="175680" cy="2865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72636" y="532909"/>
                <a:ext cx="21096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CEEEB86-3BC0-4384-8BAD-5E40AD0E2DD0}"/>
              </a:ext>
            </a:extLst>
          </p:cNvPr>
          <p:cNvGrpSpPr/>
          <p:nvPr/>
        </p:nvGrpSpPr>
        <p:grpSpPr>
          <a:xfrm>
            <a:off x="9761063" y="3191888"/>
            <a:ext cx="414360" cy="466560"/>
            <a:chOff x="9761063" y="3191888"/>
            <a:chExt cx="41436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5A75C86-C0D4-4B99-9E43-5619E06568D1}"/>
                    </a:ext>
                  </a:extLst>
                </p14:cNvPr>
                <p14:cNvContentPartPr/>
                <p14:nvPr/>
              </p14:nvContentPartPr>
              <p14:xfrm>
                <a:off x="9821903" y="3249128"/>
                <a:ext cx="10440" cy="83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5A75C86-C0D4-4B99-9E43-5619E06568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13263" y="3240128"/>
                  <a:ext cx="28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77FA6D-C137-4941-BC68-B28787C2B3BB}"/>
                    </a:ext>
                  </a:extLst>
                </p14:cNvPr>
                <p14:cNvContentPartPr/>
                <p14:nvPr/>
              </p14:nvContentPartPr>
              <p14:xfrm>
                <a:off x="9813623" y="3191888"/>
                <a:ext cx="25920" cy="85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77FA6D-C137-4941-BC68-B28787C2B3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04983" y="3182888"/>
                  <a:ext cx="43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008127-59C4-4855-AB27-4B4CC743E1CB}"/>
                    </a:ext>
                  </a:extLst>
                </p14:cNvPr>
                <p14:cNvContentPartPr/>
                <p14:nvPr/>
              </p14:nvContentPartPr>
              <p14:xfrm>
                <a:off x="9761063" y="3416168"/>
                <a:ext cx="41400" cy="151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008127-59C4-4855-AB27-4B4CC743E1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52063" y="3407168"/>
                  <a:ext cx="59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0017DB-E5E8-443D-9EB9-77418B7A359E}"/>
                    </a:ext>
                  </a:extLst>
                </p14:cNvPr>
                <p14:cNvContentPartPr/>
                <p14:nvPr/>
              </p14:nvContentPartPr>
              <p14:xfrm>
                <a:off x="9848183" y="3416168"/>
                <a:ext cx="7920" cy="67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0017DB-E5E8-443D-9EB9-77418B7A35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39543" y="3407168"/>
                  <a:ext cx="25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2613D3-73AA-404D-9FCD-F930F767F5FC}"/>
                    </a:ext>
                  </a:extLst>
                </p14:cNvPr>
                <p14:cNvContentPartPr/>
                <p14:nvPr/>
              </p14:nvContentPartPr>
              <p14:xfrm>
                <a:off x="9818663" y="3475568"/>
                <a:ext cx="67320" cy="32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2613D3-73AA-404D-9FCD-F930F767F5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09663" y="3466928"/>
                  <a:ext cx="84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9FBE58-B983-419E-9E30-19D553C104AA}"/>
                    </a:ext>
                  </a:extLst>
                </p14:cNvPr>
                <p14:cNvContentPartPr/>
                <p14:nvPr/>
              </p14:nvContentPartPr>
              <p14:xfrm>
                <a:off x="9855743" y="3523088"/>
                <a:ext cx="122760" cy="135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9FBE58-B983-419E-9E30-19D553C104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47103" y="3514448"/>
                  <a:ext cx="140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1AA3B9-6812-42F0-A7EF-CD9A1DE16B46}"/>
                    </a:ext>
                  </a:extLst>
                </p14:cNvPr>
                <p14:cNvContentPartPr/>
                <p14:nvPr/>
              </p14:nvContentPartPr>
              <p14:xfrm>
                <a:off x="10038623" y="3505088"/>
                <a:ext cx="54360" cy="71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1AA3B9-6812-42F0-A7EF-CD9A1DE16B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29983" y="3496088"/>
                  <a:ext cx="72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9C967E-6436-4048-8ADC-535A3758B245}"/>
                    </a:ext>
                  </a:extLst>
                </p14:cNvPr>
                <p14:cNvContentPartPr/>
                <p14:nvPr/>
              </p14:nvContentPartPr>
              <p14:xfrm>
                <a:off x="10126103" y="3444608"/>
                <a:ext cx="49320" cy="191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9C967E-6436-4048-8ADC-535A3758B2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17463" y="3435968"/>
                  <a:ext cx="6696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429F5AC-9BDE-4699-BD0D-A28F2E0D5906}"/>
                  </a:ext>
                </a:extLst>
              </p14:cNvPr>
              <p14:cNvContentPartPr/>
              <p14:nvPr/>
            </p14:nvContentPartPr>
            <p14:xfrm>
              <a:off x="10520303" y="3228968"/>
              <a:ext cx="14760" cy="97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429F5AC-9BDE-4699-BD0D-A28F2E0D590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511663" y="3220328"/>
                <a:ext cx="324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0E85012-C491-4C0F-9454-93185E3A97FB}"/>
                  </a:ext>
                </a:extLst>
              </p14:cNvPr>
              <p14:cNvContentPartPr/>
              <p14:nvPr/>
            </p14:nvContentPartPr>
            <p14:xfrm>
              <a:off x="8105783" y="3216008"/>
              <a:ext cx="21960" cy="96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0E85012-C491-4C0F-9454-93185E3A97F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97143" y="3207368"/>
                <a:ext cx="3960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E664638-F1B1-4373-A017-3808EA99D4D8}"/>
              </a:ext>
            </a:extLst>
          </p:cNvPr>
          <p:cNvGrpSpPr/>
          <p:nvPr/>
        </p:nvGrpSpPr>
        <p:grpSpPr>
          <a:xfrm>
            <a:off x="7787903" y="3442448"/>
            <a:ext cx="521640" cy="258120"/>
            <a:chOff x="7787903" y="3442448"/>
            <a:chExt cx="52164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A779044-8273-467B-AF4A-B75416FED142}"/>
                    </a:ext>
                  </a:extLst>
                </p14:cNvPr>
                <p14:cNvContentPartPr/>
                <p14:nvPr/>
              </p14:nvContentPartPr>
              <p14:xfrm>
                <a:off x="7787903" y="3442448"/>
                <a:ext cx="48600" cy="135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A779044-8273-467B-AF4A-B75416FED1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79263" y="3433808"/>
                  <a:ext cx="66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6EEFFC7-FF3F-4789-8ED8-D7E66BFFF088}"/>
                    </a:ext>
                  </a:extLst>
                </p14:cNvPr>
                <p14:cNvContentPartPr/>
                <p14:nvPr/>
              </p14:nvContentPartPr>
              <p14:xfrm>
                <a:off x="7875383" y="3507248"/>
                <a:ext cx="59400" cy="6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6EEFFC7-FF3F-4789-8ED8-D7E66BFFF08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66383" y="3498608"/>
                  <a:ext cx="7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FDB5564-3DEF-4197-B9F7-3C8C962ED602}"/>
                    </a:ext>
                  </a:extLst>
                </p14:cNvPr>
                <p14:cNvContentPartPr/>
                <p14:nvPr/>
              </p14:nvContentPartPr>
              <p14:xfrm>
                <a:off x="7957823" y="3451808"/>
                <a:ext cx="96120" cy="145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FDB5564-3DEF-4197-B9F7-3C8C962ED60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49183" y="3443168"/>
                  <a:ext cx="113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33E797-1181-4596-9A97-EB0FECC18A3A}"/>
                    </a:ext>
                  </a:extLst>
                </p14:cNvPr>
                <p14:cNvContentPartPr/>
                <p14:nvPr/>
              </p14:nvContentPartPr>
              <p14:xfrm>
                <a:off x="8093903" y="3540368"/>
                <a:ext cx="17280" cy="123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33E797-1181-4596-9A97-EB0FECC18A3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63" y="3531368"/>
                  <a:ext cx="34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A3F2665-50D1-4B10-A488-62101081EA2D}"/>
                    </a:ext>
                  </a:extLst>
                </p14:cNvPr>
                <p14:cNvContentPartPr/>
                <p14:nvPr/>
              </p14:nvContentPartPr>
              <p14:xfrm>
                <a:off x="8177063" y="3473408"/>
                <a:ext cx="132480" cy="227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A3F2665-50D1-4B10-A488-62101081EA2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68063" y="3464408"/>
                  <a:ext cx="1501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F95F7B-B37B-49D0-B0FF-C7F3519FD312}"/>
              </a:ext>
            </a:extLst>
          </p:cNvPr>
          <p:cNvGrpSpPr/>
          <p:nvPr/>
        </p:nvGrpSpPr>
        <p:grpSpPr>
          <a:xfrm>
            <a:off x="10467023" y="3432728"/>
            <a:ext cx="434880" cy="191160"/>
            <a:chOff x="10467023" y="3432728"/>
            <a:chExt cx="43488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CC7DF2-C687-4229-8ED6-DCB4E810E980}"/>
                    </a:ext>
                  </a:extLst>
                </p14:cNvPr>
                <p14:cNvContentPartPr/>
                <p14:nvPr/>
              </p14:nvContentPartPr>
              <p14:xfrm>
                <a:off x="10467023" y="3439208"/>
                <a:ext cx="29520" cy="127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CC7DF2-C687-4229-8ED6-DCB4E810E98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58383" y="3430568"/>
                  <a:ext cx="47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F892A2-82AE-474C-B0E2-F50C69E01021}"/>
                    </a:ext>
                  </a:extLst>
                </p14:cNvPr>
                <p14:cNvContentPartPr/>
                <p14:nvPr/>
              </p14:nvContentPartPr>
              <p14:xfrm>
                <a:off x="10531823" y="3466928"/>
                <a:ext cx="86760" cy="71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F892A2-82AE-474C-B0E2-F50C69E0102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522823" y="3458288"/>
                  <a:ext cx="104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EF3B93-B441-45A9-BDA1-BC438CD1DA52}"/>
                    </a:ext>
                  </a:extLst>
                </p14:cNvPr>
                <p14:cNvContentPartPr/>
                <p14:nvPr/>
              </p14:nvContentPartPr>
              <p14:xfrm>
                <a:off x="10654223" y="3514808"/>
                <a:ext cx="12240" cy="109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EF3B93-B441-45A9-BDA1-BC438CD1DA5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45223" y="3506168"/>
                  <a:ext cx="29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4A6D32-C1C0-473C-9861-422743A0E4E7}"/>
                    </a:ext>
                  </a:extLst>
                </p14:cNvPr>
                <p14:cNvContentPartPr/>
                <p14:nvPr/>
              </p14:nvContentPartPr>
              <p14:xfrm>
                <a:off x="10718303" y="3432728"/>
                <a:ext cx="183600" cy="188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4A6D32-C1C0-473C-9861-422743A0E4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09303" y="3424088"/>
                  <a:ext cx="201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F78D18-53ED-4594-A94B-B9038E957FF1}"/>
                    </a:ext>
                  </a:extLst>
                </p14:cNvPr>
                <p14:cNvContentPartPr/>
                <p14:nvPr/>
              </p14:nvContentPartPr>
              <p14:xfrm>
                <a:off x="10714343" y="3456488"/>
                <a:ext cx="30960" cy="115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F78D18-53ED-4594-A94B-B9038E957FF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705703" y="3447488"/>
                  <a:ext cx="4860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3E3BD45-8EFE-446E-8D77-31DB6BB47A62}"/>
                  </a:ext>
                </a:extLst>
              </p14:cNvPr>
              <p14:cNvContentPartPr/>
              <p14:nvPr/>
            </p14:nvContentPartPr>
            <p14:xfrm>
              <a:off x="9499343" y="1615088"/>
              <a:ext cx="119520" cy="26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3E3BD45-8EFE-446E-8D77-31DB6BB47A6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490343" y="1606448"/>
                <a:ext cx="137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56C7B17-90CC-4F52-A934-DA25527DEB69}"/>
                  </a:ext>
                </a:extLst>
              </p14:cNvPr>
              <p14:cNvContentPartPr/>
              <p14:nvPr/>
            </p14:nvContentPartPr>
            <p14:xfrm>
              <a:off x="9684023" y="1355528"/>
              <a:ext cx="34200" cy="1440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56C7B17-90CC-4F52-A934-DA25527DEB6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675383" y="1346528"/>
                <a:ext cx="5184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871B5693-2E10-48ED-88AD-3D63AC9D6696}"/>
              </a:ext>
            </a:extLst>
          </p:cNvPr>
          <p:cNvGrpSpPr/>
          <p:nvPr/>
        </p:nvGrpSpPr>
        <p:grpSpPr>
          <a:xfrm>
            <a:off x="9786983" y="1302248"/>
            <a:ext cx="97200" cy="183240"/>
            <a:chOff x="9786983" y="1302248"/>
            <a:chExt cx="9720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59056CC-1B70-4855-B6EF-2430F145EC3B}"/>
                    </a:ext>
                  </a:extLst>
                </p14:cNvPr>
                <p14:cNvContentPartPr/>
                <p14:nvPr/>
              </p14:nvContentPartPr>
              <p14:xfrm>
                <a:off x="9786983" y="1302248"/>
                <a:ext cx="77040" cy="150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59056CC-1B70-4855-B6EF-2430F145EC3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77983" y="1293608"/>
                  <a:ext cx="94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E819241-5089-4145-B437-D8CDF6AAABCC}"/>
                    </a:ext>
                  </a:extLst>
                </p14:cNvPr>
                <p14:cNvContentPartPr/>
                <p14:nvPr/>
              </p14:nvContentPartPr>
              <p14:xfrm>
                <a:off x="9872303" y="1410608"/>
                <a:ext cx="11880" cy="74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E819241-5089-4145-B437-D8CDF6AAABC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63663" y="1401968"/>
                  <a:ext cx="2952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EF96AE3-5F54-4F5B-8D92-B6983082CC79}"/>
                  </a:ext>
                </a:extLst>
              </p14:cNvPr>
              <p14:cNvContentPartPr/>
              <p14:nvPr/>
            </p14:nvContentPartPr>
            <p14:xfrm>
              <a:off x="9975263" y="1285328"/>
              <a:ext cx="58320" cy="124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EF96AE3-5F54-4F5B-8D92-B6983082CC7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966263" y="1276328"/>
                <a:ext cx="75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C80DE79-1CB3-4F23-802E-FBCE7DACF904}"/>
                  </a:ext>
                </a:extLst>
              </p14:cNvPr>
              <p14:cNvContentPartPr/>
              <p14:nvPr/>
            </p14:nvContentPartPr>
            <p14:xfrm>
              <a:off x="10146623" y="1211888"/>
              <a:ext cx="48960" cy="2862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C80DE79-1CB3-4F23-802E-FBCE7DACF90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137623" y="1203248"/>
                <a:ext cx="6660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DA4E5926-958E-4EB9-AE77-91F86E7B9ACE}"/>
              </a:ext>
            </a:extLst>
          </p:cNvPr>
          <p:cNvGrpSpPr/>
          <p:nvPr/>
        </p:nvGrpSpPr>
        <p:grpSpPr>
          <a:xfrm>
            <a:off x="9547583" y="1618328"/>
            <a:ext cx="1453680" cy="2487960"/>
            <a:chOff x="9547583" y="1618328"/>
            <a:chExt cx="1453680" cy="24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4F42B0E-0F7F-4C96-ABD5-E25983AF7E1B}"/>
                    </a:ext>
                  </a:extLst>
                </p14:cNvPr>
                <p14:cNvContentPartPr/>
                <p14:nvPr/>
              </p14:nvContentPartPr>
              <p14:xfrm>
                <a:off x="9547583" y="1618328"/>
                <a:ext cx="1419480" cy="2487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4F42B0E-0F7F-4C96-ABD5-E25983AF7E1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38943" y="1609328"/>
                  <a:ext cx="1437120" cy="25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2234E2-D70B-424C-853F-F419FB7F6B91}"/>
                    </a:ext>
                  </a:extLst>
                </p14:cNvPr>
                <p14:cNvContentPartPr/>
                <p14:nvPr/>
              </p14:nvContentPartPr>
              <p14:xfrm>
                <a:off x="10936823" y="1656128"/>
                <a:ext cx="64440" cy="181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2234E2-D70B-424C-853F-F419FB7F6B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28183" y="1647128"/>
                  <a:ext cx="820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F4B4766-DF77-462E-B756-8785469B8DDF}"/>
              </a:ext>
            </a:extLst>
          </p:cNvPr>
          <p:cNvGrpSpPr/>
          <p:nvPr/>
        </p:nvGrpSpPr>
        <p:grpSpPr>
          <a:xfrm>
            <a:off x="7377863" y="1291088"/>
            <a:ext cx="2214360" cy="3764160"/>
            <a:chOff x="7377863" y="1291088"/>
            <a:chExt cx="2214360" cy="376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F5A51CD-3130-4A53-8064-9B17A1BC4C1D}"/>
                    </a:ext>
                  </a:extLst>
                </p14:cNvPr>
                <p14:cNvContentPartPr/>
                <p14:nvPr/>
              </p14:nvContentPartPr>
              <p14:xfrm>
                <a:off x="7811303" y="1291088"/>
                <a:ext cx="1780920" cy="3340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F5A51CD-3130-4A53-8064-9B17A1BC4C1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02663" y="1282088"/>
                  <a:ext cx="1798560" cy="33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224029-7F39-426C-8923-D1DA8BF5EF2E}"/>
                    </a:ext>
                  </a:extLst>
                </p14:cNvPr>
                <p14:cNvContentPartPr/>
                <p14:nvPr/>
              </p14:nvContentPartPr>
              <p14:xfrm>
                <a:off x="7725983" y="4426328"/>
                <a:ext cx="242280" cy="180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224029-7F39-426C-8923-D1DA8BF5EF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16983" y="4417328"/>
                  <a:ext cx="259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8F5493-B3AD-448C-9978-D73D51B5FB7D}"/>
                    </a:ext>
                  </a:extLst>
                </p14:cNvPr>
                <p14:cNvContentPartPr/>
                <p14:nvPr/>
              </p14:nvContentPartPr>
              <p14:xfrm>
                <a:off x="7377863" y="4734488"/>
                <a:ext cx="147600" cy="320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8F5493-B3AD-448C-9978-D73D51B5FB7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68863" y="4725488"/>
                  <a:ext cx="165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DEB6356-9A99-460B-953A-66ABD25F902E}"/>
                    </a:ext>
                  </a:extLst>
                </p14:cNvPr>
                <p14:cNvContentPartPr/>
                <p14:nvPr/>
              </p14:nvContentPartPr>
              <p14:xfrm>
                <a:off x="7606463" y="4825208"/>
                <a:ext cx="91080" cy="78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DEB6356-9A99-460B-953A-66ABD25F902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97463" y="4816208"/>
                  <a:ext cx="108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88D2E88-C8C6-4A41-A2BF-D1D8C5212E05}"/>
                    </a:ext>
                  </a:extLst>
                </p14:cNvPr>
                <p14:cNvContentPartPr/>
                <p14:nvPr/>
              </p14:nvContentPartPr>
              <p14:xfrm>
                <a:off x="7803743" y="4767248"/>
                <a:ext cx="56880" cy="219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88D2E88-C8C6-4A41-A2BF-D1D8C5212E0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95103" y="4758608"/>
                  <a:ext cx="74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061546-E221-4A0C-A00C-96785E502E91}"/>
                    </a:ext>
                  </a:extLst>
                </p14:cNvPr>
                <p14:cNvContentPartPr/>
                <p14:nvPr/>
              </p14:nvContentPartPr>
              <p14:xfrm>
                <a:off x="7889063" y="4808648"/>
                <a:ext cx="63720" cy="139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061546-E221-4A0C-A00C-96785E502E9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80063" y="4800008"/>
                  <a:ext cx="81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14A5C4A-BD69-44C9-BC65-E9D237BB4AAE}"/>
                    </a:ext>
                  </a:extLst>
                </p14:cNvPr>
                <p14:cNvContentPartPr/>
                <p14:nvPr/>
              </p14:nvContentPartPr>
              <p14:xfrm>
                <a:off x="7996343" y="4851488"/>
                <a:ext cx="93240" cy="95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14A5C4A-BD69-44C9-BC65-E9D237BB4AA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87703" y="4842488"/>
                  <a:ext cx="110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BF3990E-DBDC-4495-8DB9-D02F642D0045}"/>
                    </a:ext>
                  </a:extLst>
                </p14:cNvPr>
                <p14:cNvContentPartPr/>
                <p14:nvPr/>
              </p14:nvContentPartPr>
              <p14:xfrm>
                <a:off x="8103983" y="4823768"/>
                <a:ext cx="155160" cy="92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BF3990E-DBDC-4495-8DB9-D02F642D004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94983" y="4815128"/>
                  <a:ext cx="172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A5C56A-8EFA-41CC-B0B4-53D6C74D6B45}"/>
                    </a:ext>
                  </a:extLst>
                </p14:cNvPr>
                <p14:cNvContentPartPr/>
                <p14:nvPr/>
              </p14:nvContentPartPr>
              <p14:xfrm>
                <a:off x="8318903" y="4757888"/>
                <a:ext cx="40680" cy="130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A5C56A-8EFA-41CC-B0B4-53D6C74D6B4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10263" y="4749248"/>
                  <a:ext cx="58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4441215-E9F4-47CE-BEA3-281684432EE0}"/>
                    </a:ext>
                  </a:extLst>
                </p14:cNvPr>
                <p14:cNvContentPartPr/>
                <p14:nvPr/>
              </p14:nvContentPartPr>
              <p14:xfrm>
                <a:off x="8388023" y="4705688"/>
                <a:ext cx="163800" cy="237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4441215-E9F4-47CE-BEA3-281684432EE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79023" y="4697048"/>
                  <a:ext cx="181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55FA4A3-6586-4AAD-9296-67DF0FB95622}"/>
                    </a:ext>
                  </a:extLst>
                </p14:cNvPr>
                <p14:cNvContentPartPr/>
                <p14:nvPr/>
              </p14:nvContentPartPr>
              <p14:xfrm>
                <a:off x="8604743" y="4753568"/>
                <a:ext cx="140040" cy="141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55FA4A3-6586-4AAD-9296-67DF0FB9562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95743" y="4744928"/>
                  <a:ext cx="157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DE0C19-CA97-437C-935A-8B29F2A82CD6}"/>
                    </a:ext>
                  </a:extLst>
                </p14:cNvPr>
                <p14:cNvContentPartPr/>
                <p14:nvPr/>
              </p14:nvContentPartPr>
              <p14:xfrm>
                <a:off x="8763143" y="4779128"/>
                <a:ext cx="65520" cy="35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DE0C19-CA97-437C-935A-8B29F2A82CD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54143" y="4770128"/>
                  <a:ext cx="83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6127A4-C996-4C61-B3A7-347792DE3CE6}"/>
                    </a:ext>
                  </a:extLst>
                </p14:cNvPr>
                <p14:cNvContentPartPr/>
                <p14:nvPr/>
              </p14:nvContentPartPr>
              <p14:xfrm>
                <a:off x="8865743" y="4662128"/>
                <a:ext cx="160560" cy="236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6127A4-C996-4C61-B3A7-347792DE3CE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56743" y="4653488"/>
                  <a:ext cx="178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B57F90F-DA76-414C-90C4-73EA56D3C614}"/>
                    </a:ext>
                  </a:extLst>
                </p14:cNvPr>
                <p14:cNvContentPartPr/>
                <p14:nvPr/>
              </p14:nvContentPartPr>
              <p14:xfrm>
                <a:off x="9099023" y="4653488"/>
                <a:ext cx="47520" cy="203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B57F90F-DA76-414C-90C4-73EA56D3C61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090383" y="4644848"/>
                  <a:ext cx="65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62DE384-70AD-4646-8AE4-3B8DE2E28AB2}"/>
                    </a:ext>
                  </a:extLst>
                </p14:cNvPr>
                <p14:cNvContentPartPr/>
                <p14:nvPr/>
              </p14:nvContentPartPr>
              <p14:xfrm>
                <a:off x="9174983" y="4698488"/>
                <a:ext cx="47160" cy="82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62DE384-70AD-4646-8AE4-3B8DE2E28AB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166343" y="4689488"/>
                  <a:ext cx="64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922A657-6F4E-4319-8D83-70051906A95F}"/>
                    </a:ext>
                  </a:extLst>
                </p14:cNvPr>
                <p14:cNvContentPartPr/>
                <p14:nvPr/>
              </p14:nvContentPartPr>
              <p14:xfrm>
                <a:off x="9233303" y="4672928"/>
                <a:ext cx="121680" cy="100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922A657-6F4E-4319-8D83-70051906A95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224663" y="4663928"/>
                  <a:ext cx="139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6097AE-F77A-448C-9DCA-61E0C4522D99}"/>
                    </a:ext>
                  </a:extLst>
                </p14:cNvPr>
                <p14:cNvContentPartPr/>
                <p14:nvPr/>
              </p14:nvContentPartPr>
              <p14:xfrm>
                <a:off x="9342023" y="4599488"/>
                <a:ext cx="12960" cy="151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6097AE-F77A-448C-9DCA-61E0C4522D9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333383" y="4590848"/>
                  <a:ext cx="30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B98ACF-2176-4D32-8EFF-7FDADAE1DA4B}"/>
                    </a:ext>
                  </a:extLst>
                </p14:cNvPr>
                <p14:cNvContentPartPr/>
                <p14:nvPr/>
              </p14:nvContentPartPr>
              <p14:xfrm>
                <a:off x="9413663" y="4469528"/>
                <a:ext cx="164520" cy="387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B98ACF-2176-4D32-8EFF-7FDADAE1DA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404663" y="4460888"/>
                  <a:ext cx="182160" cy="4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842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07C399-B845-5045-A8D1-5964687A1505}"/>
                  </a:ext>
                </a:extLst>
              </p:cNvPr>
              <p:cNvSpPr txBox="1"/>
              <p:nvPr/>
            </p:nvSpPr>
            <p:spPr>
              <a:xfrm>
                <a:off x="3918054" y="834998"/>
                <a:ext cx="4355892" cy="53296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</m:e>
                        <m:sup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E07C399-B845-5045-A8D1-5964687A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054" y="834998"/>
                <a:ext cx="4355892" cy="5329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78279C-496E-314F-B94D-8339D2985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7425" y="1771890"/>
                <a:ext cx="9457150" cy="3562110"/>
              </a:xfrm>
              <a:ln w="28575">
                <a:solidFill>
                  <a:srgbClr val="0070C0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en-AU" sz="3200" dirty="0"/>
                  <a:t>The sign of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3200" i="1" dirty="0"/>
                  <a:t> </a:t>
                </a:r>
                <a:r>
                  <a:rPr lang="en-AU" sz="3200" dirty="0"/>
                  <a:t>determines the nature of the graph (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sz="3200" dirty="0"/>
                  <a:t> implies positive cubic,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AU" sz="3200" dirty="0"/>
                  <a:t> implies negative cubic)</a:t>
                </a:r>
              </a:p>
              <a:p>
                <a:r>
                  <a:rPr lang="en-US" sz="3200" dirty="0"/>
                  <a:t>There are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3200" dirty="0"/>
                  <a:t> roots in this case.</a:t>
                </a:r>
                <a:endParaRPr lang="en-AU" sz="3200" dirty="0"/>
              </a:p>
              <a:p>
                <a:r>
                  <a:rPr lang="en-US" sz="3200" dirty="0"/>
                  <a:t>The roots (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– intercepts) are </a:t>
                </a:r>
                <a:endParaRPr lang="en-AU" sz="32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2800" dirty="0"/>
                  <a:t> – touching 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–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2800" dirty="0"/>
                  <a:t> – cutting 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– axis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178279C-496E-314F-B94D-8339D2985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7425" y="1771890"/>
                <a:ext cx="9457150" cy="3562110"/>
              </a:xfrm>
              <a:blipFill rotWithShape="0">
                <a:blip r:embed="rId3"/>
                <a:stretch>
                  <a:fillRect l="-1349" t="-3056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EE64C6-836A-4082-A03E-91A9B1402FF2}"/>
                  </a:ext>
                </a:extLst>
              </p14:cNvPr>
              <p14:cNvContentPartPr/>
              <p14:nvPr/>
            </p14:nvContentPartPr>
            <p14:xfrm>
              <a:off x="5385937" y="947903"/>
              <a:ext cx="1168200" cy="29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EE64C6-836A-4082-A03E-91A9B1402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2297" y="839903"/>
                <a:ext cx="12758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914C60-A711-46A8-B853-5F7D7C18C5A3}"/>
                  </a:ext>
                </a:extLst>
              </p14:cNvPr>
              <p14:cNvContentPartPr/>
              <p14:nvPr/>
            </p14:nvContentPartPr>
            <p14:xfrm>
              <a:off x="2273737" y="4032023"/>
              <a:ext cx="4438440" cy="124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914C60-A711-46A8-B853-5F7D7C18C5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9737" y="3924383"/>
                <a:ext cx="45460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5F89B3-EFCF-4160-B571-F150573E4149}"/>
                  </a:ext>
                </a:extLst>
              </p14:cNvPr>
              <p14:cNvContentPartPr/>
              <p14:nvPr/>
            </p14:nvContentPartPr>
            <p14:xfrm>
              <a:off x="6823777" y="1067063"/>
              <a:ext cx="1102680" cy="130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5F89B3-EFCF-4160-B571-F150573E4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9777" y="959423"/>
                <a:ext cx="121032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44395D-A118-4FF6-8A11-B13868A2A5B7}"/>
                  </a:ext>
                </a:extLst>
              </p14:cNvPr>
              <p14:cNvContentPartPr/>
              <p14:nvPr/>
            </p14:nvContentPartPr>
            <p14:xfrm>
              <a:off x="2262577" y="4512983"/>
              <a:ext cx="4113000" cy="131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44395D-A118-4FF6-8A11-B13868A2A5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8937" y="4405343"/>
                <a:ext cx="422064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53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9" y="1387820"/>
            <a:ext cx="8543925" cy="5241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Determine the nature of the graph - Positive.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218" y="1770205"/>
                <a:ext cx="4826143" cy="1255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2. There are 2 roots.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18" y="1770205"/>
                <a:ext cx="4826143" cy="1255627"/>
              </a:xfrm>
              <a:prstGeom prst="rect">
                <a:avLst/>
              </a:prstGeom>
              <a:blipFill>
                <a:blip r:embed="rId2"/>
                <a:stretch>
                  <a:fillRect l="-1391" t="-48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3. Determine the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– intercept by substitution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64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 txBox="1">
            <a:spLocks/>
          </p:cNvSpPr>
          <p:nvPr/>
        </p:nvSpPr>
        <p:spPr>
          <a:xfrm>
            <a:off x="94992" y="4130586"/>
            <a:ext cx="8543925" cy="51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Sketch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5282836" y="1122949"/>
              <a:ext cx="478800" cy="745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1956" y="1105669"/>
                <a:ext cx="51120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en-US" sz="2800" dirty="0">
                    <a:latin typeface="+mn-lt"/>
                  </a:rPr>
                  <a:t>(Do not find turning </a:t>
                </a:r>
                <a:r>
                  <a:rPr lang="en-US" sz="2800" dirty="0" err="1">
                    <a:latin typeface="+mn-lt"/>
                  </a:rPr>
                  <a:t>pt</a:t>
                </a:r>
                <a:r>
                  <a:rPr lang="en-US" sz="280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  <a:blipFill rotWithShape="0">
                <a:blip r:embed="rId6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954982" y="834909"/>
            <a:ext cx="4869873" cy="5434819"/>
            <a:chOff x="6954982" y="834909"/>
            <a:chExt cx="4869873" cy="543481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954982" y="3214255"/>
              <a:ext cx="4869873" cy="831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545782" y="834909"/>
              <a:ext cx="0" cy="5434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11775196" y="3518029"/>
              <a:ext cx="124920" cy="114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59356" y="3497509"/>
                <a:ext cx="163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9332596" y="3386989"/>
              <a:ext cx="106200" cy="137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13876" y="3372949"/>
                <a:ext cx="143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/>
              <p14:cNvContentPartPr/>
              <p14:nvPr/>
            </p14:nvContentPartPr>
            <p14:xfrm>
              <a:off x="9489556" y="550549"/>
              <a:ext cx="175680" cy="2865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72636" y="532909"/>
                <a:ext cx="2109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8" name="Ink 57"/>
              <p14:cNvContentPartPr/>
              <p14:nvPr/>
            </p14:nvContentPartPr>
            <p14:xfrm>
              <a:off x="11918116" y="3490669"/>
              <a:ext cx="145800" cy="1832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96156" y="3469429"/>
                <a:ext cx="181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9520516" y="3220309"/>
              <a:ext cx="75960" cy="51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05036" y="3200509"/>
                <a:ext cx="1094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/>
              <p14:cNvContentPartPr/>
              <p14:nvPr/>
            </p14:nvContentPartPr>
            <p14:xfrm>
              <a:off x="10286596" y="3188269"/>
              <a:ext cx="16200" cy="135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67516" y="3169189"/>
                <a:ext cx="532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/>
              <p14:cNvContentPartPr/>
              <p14:nvPr/>
            </p14:nvContentPartPr>
            <p14:xfrm>
              <a:off x="10379116" y="3451429"/>
              <a:ext cx="28440" cy="1479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59316" y="3433069"/>
                <a:ext cx="673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k 34"/>
              <p14:cNvContentPartPr/>
              <p14:nvPr/>
            </p14:nvContentPartPr>
            <p14:xfrm>
              <a:off x="8736796" y="1711189"/>
              <a:ext cx="1966680" cy="32259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15916" y="1687789"/>
                <a:ext cx="1998360" cy="32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8804836" y="3547909"/>
              <a:ext cx="519840" cy="1316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785756" y="3534949"/>
                <a:ext cx="552600" cy="13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9586756" y="2912149"/>
              <a:ext cx="372600" cy="2322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65516" y="2892709"/>
                <a:ext cx="41364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5" name="Ink 44"/>
              <p14:cNvContentPartPr/>
              <p14:nvPr/>
            </p14:nvContentPartPr>
            <p14:xfrm>
              <a:off x="9970876" y="2765269"/>
              <a:ext cx="95040" cy="3182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61156" y="2755549"/>
                <a:ext cx="1245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Ink 45"/>
              <p14:cNvContentPartPr/>
              <p14:nvPr/>
            </p14:nvContentPartPr>
            <p14:xfrm>
              <a:off x="10556956" y="3530629"/>
              <a:ext cx="85320" cy="2422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7516" y="3511909"/>
                <a:ext cx="1227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Ink 46"/>
              <p14:cNvContentPartPr/>
              <p14:nvPr/>
            </p14:nvContentPartPr>
            <p14:xfrm>
              <a:off x="10667836" y="3588589"/>
              <a:ext cx="35640" cy="774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46236" y="3567709"/>
                <a:ext cx="756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8" name="Ink 47"/>
              <p14:cNvContentPartPr/>
              <p14:nvPr/>
            </p14:nvContentPartPr>
            <p14:xfrm>
              <a:off x="10794196" y="3660589"/>
              <a:ext cx="38880" cy="1544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774756" y="3646909"/>
                <a:ext cx="723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Ink 48"/>
              <p14:cNvContentPartPr/>
              <p14:nvPr/>
            </p14:nvContentPartPr>
            <p14:xfrm>
              <a:off x="10900756" y="3569149"/>
              <a:ext cx="77040" cy="1332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880236" y="3546829"/>
                <a:ext cx="1184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2" name="Ink 51"/>
              <p14:cNvContentPartPr/>
              <p14:nvPr/>
            </p14:nvContentPartPr>
            <p14:xfrm>
              <a:off x="11070316" y="3452509"/>
              <a:ext cx="67680" cy="3556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060236" y="3441349"/>
                <a:ext cx="100440" cy="37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5A0AD1D-BC44-4698-922A-4D01A69EA762}"/>
              </a:ext>
            </a:extLst>
          </p:cNvPr>
          <p:cNvGrpSpPr/>
          <p:nvPr/>
        </p:nvGrpSpPr>
        <p:grpSpPr>
          <a:xfrm>
            <a:off x="2031863" y="2454968"/>
            <a:ext cx="1401840" cy="481680"/>
            <a:chOff x="2031863" y="2454968"/>
            <a:chExt cx="140184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2C164A2-7639-4770-94CE-DCAE908637C6}"/>
                    </a:ext>
                  </a:extLst>
                </p14:cNvPr>
                <p14:cNvContentPartPr/>
                <p14:nvPr/>
              </p14:nvContentPartPr>
              <p14:xfrm>
                <a:off x="2031863" y="2454968"/>
                <a:ext cx="255600" cy="23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2C164A2-7639-4770-94CE-DCAE908637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23223" y="2445968"/>
                  <a:ext cx="273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C924995-1A6A-4C9A-AB3C-6A92A0051FE6}"/>
                    </a:ext>
                  </a:extLst>
                </p14:cNvPr>
                <p14:cNvContentPartPr/>
                <p14:nvPr/>
              </p14:nvContentPartPr>
              <p14:xfrm>
                <a:off x="2153543" y="2479448"/>
                <a:ext cx="84960" cy="18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C924995-1A6A-4C9A-AB3C-6A92A0051F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44903" y="2470808"/>
                  <a:ext cx="102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3C8F8C2-AE36-49C8-B484-69CDB1F7A0FA}"/>
                    </a:ext>
                  </a:extLst>
                </p14:cNvPr>
                <p14:cNvContentPartPr/>
                <p14:nvPr/>
              </p14:nvContentPartPr>
              <p14:xfrm>
                <a:off x="2305823" y="2593208"/>
                <a:ext cx="52920" cy="170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3C8F8C2-AE36-49C8-B484-69CDB1F7A0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97183" y="2584568"/>
                  <a:ext cx="7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12C489-F8A6-43A3-8DFB-F39377104AC1}"/>
                    </a:ext>
                  </a:extLst>
                </p14:cNvPr>
                <p14:cNvContentPartPr/>
                <p14:nvPr/>
              </p14:nvContentPartPr>
              <p14:xfrm>
                <a:off x="2390783" y="2646488"/>
                <a:ext cx="87840" cy="115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12C489-F8A6-43A3-8DFB-F39377104A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81783" y="2637488"/>
                  <a:ext cx="105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598131-4CBB-4549-9311-EE1E0BEDF3C1}"/>
                    </a:ext>
                  </a:extLst>
                </p14:cNvPr>
                <p14:cNvContentPartPr/>
                <p14:nvPr/>
              </p14:nvContentPartPr>
              <p14:xfrm>
                <a:off x="2506343" y="2653688"/>
                <a:ext cx="133920" cy="77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598131-4CBB-4549-9311-EE1E0BEDF3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497703" y="2645048"/>
                  <a:ext cx="151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AC23E7-0202-4033-BE66-C96D0165C2DF}"/>
                    </a:ext>
                  </a:extLst>
                </p14:cNvPr>
                <p14:cNvContentPartPr/>
                <p14:nvPr/>
              </p14:nvContentPartPr>
              <p14:xfrm>
                <a:off x="2701823" y="2658728"/>
                <a:ext cx="7560" cy="65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AC23E7-0202-4033-BE66-C96D0165C2D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93183" y="2650088"/>
                  <a:ext cx="25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A0BA6D-1462-47C8-9C52-13C340AF7106}"/>
                    </a:ext>
                  </a:extLst>
                </p14:cNvPr>
                <p14:cNvContentPartPr/>
                <p14:nvPr/>
              </p14:nvContentPartPr>
              <p14:xfrm>
                <a:off x="2722703" y="2616608"/>
                <a:ext cx="166680" cy="284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A0BA6D-1462-47C8-9C52-13C340AF71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14063" y="2607608"/>
                  <a:ext cx="1843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2C6C80-989B-4B95-B92E-426FA8577156}"/>
                    </a:ext>
                  </a:extLst>
                </p14:cNvPr>
                <p14:cNvContentPartPr/>
                <p14:nvPr/>
              </p14:nvContentPartPr>
              <p14:xfrm>
                <a:off x="3006383" y="2658728"/>
                <a:ext cx="58320" cy="277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2C6C80-989B-4B95-B92E-426FA857715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97383" y="2650088"/>
                  <a:ext cx="75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B969C6-B32E-4549-ADE1-CC444B167729}"/>
                    </a:ext>
                  </a:extLst>
                </p14:cNvPr>
                <p14:cNvContentPartPr/>
                <p14:nvPr/>
              </p14:nvContentPartPr>
              <p14:xfrm>
                <a:off x="3107543" y="2703368"/>
                <a:ext cx="37080" cy="81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B969C6-B32E-4549-ADE1-CC444B16772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98903" y="2694728"/>
                  <a:ext cx="54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FAD3AB-BEA8-411F-B697-C7DCA825308E}"/>
                    </a:ext>
                  </a:extLst>
                </p14:cNvPr>
                <p14:cNvContentPartPr/>
                <p14:nvPr/>
              </p14:nvContentPartPr>
              <p14:xfrm>
                <a:off x="3191783" y="2704808"/>
                <a:ext cx="7200" cy="52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FAD3AB-BEA8-411F-B697-C7DCA825308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82783" y="2695808"/>
                  <a:ext cx="24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DF9666-B575-4759-969A-5E6600C3E252}"/>
                    </a:ext>
                  </a:extLst>
                </p14:cNvPr>
                <p14:cNvContentPartPr/>
                <p14:nvPr/>
              </p14:nvContentPartPr>
              <p14:xfrm>
                <a:off x="3246863" y="2568728"/>
                <a:ext cx="186840" cy="223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DF9666-B575-4759-969A-5E6600C3E25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38223" y="2559728"/>
                  <a:ext cx="204480" cy="24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5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9" y="1387820"/>
            <a:ext cx="8543925" cy="5241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Determine the nature of the graph - Positive.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2. There are 2 roots.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" y="1770205"/>
                <a:ext cx="4826143" cy="1255627"/>
              </a:xfrm>
              <a:prstGeom prst="rect">
                <a:avLst/>
              </a:prstGeom>
              <a:blipFill>
                <a:blip r:embed="rId2"/>
                <a:stretch>
                  <a:fillRect l="-1391" t="-48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46" y="3146888"/>
                <a:ext cx="8543925" cy="945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3. Determine the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– intercept by substitution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6" y="3146888"/>
                <a:ext cx="8543925" cy="945720"/>
              </a:xfrm>
              <a:prstGeom prst="rect">
                <a:avLst/>
              </a:prstGeom>
              <a:blipFill>
                <a:blip r:embed="rId3"/>
                <a:stretch>
                  <a:fillRect l="-785" t="-64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 txBox="1">
            <a:spLocks/>
          </p:cNvSpPr>
          <p:nvPr/>
        </p:nvSpPr>
        <p:spPr>
          <a:xfrm>
            <a:off x="94992" y="4130586"/>
            <a:ext cx="8543925" cy="51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Sketch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5282836" y="1122949"/>
              <a:ext cx="478800" cy="745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1956" y="1105669"/>
                <a:ext cx="51120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</a:rPr>
                  <a:t>(Do not find turning </a:t>
                </a:r>
                <a:r>
                  <a:rPr lang="en-US" sz="2800" dirty="0" err="1">
                    <a:latin typeface="+mn-lt"/>
                  </a:rPr>
                  <a:t>pt</a:t>
                </a:r>
                <a:r>
                  <a:rPr lang="en-US" sz="2800" dirty="0">
                    <a:latin typeface="+mn-lt"/>
                  </a:rPr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  <a:blipFill>
                <a:blip r:embed="rId6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954982" y="834909"/>
            <a:ext cx="4869873" cy="5434819"/>
            <a:chOff x="6954982" y="834909"/>
            <a:chExt cx="4869873" cy="543481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954982" y="3214255"/>
              <a:ext cx="4869873" cy="831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545782" y="834909"/>
              <a:ext cx="0" cy="5434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11775196" y="3518029"/>
              <a:ext cx="124920" cy="114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59356" y="3497509"/>
                <a:ext cx="163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4" name="Ink 53"/>
              <p14:cNvContentPartPr/>
              <p14:nvPr/>
            </p14:nvContentPartPr>
            <p14:xfrm>
              <a:off x="9489556" y="550549"/>
              <a:ext cx="175680" cy="2865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72636" y="532909"/>
                <a:ext cx="2109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8" name="Ink 57"/>
              <p14:cNvContentPartPr/>
              <p14:nvPr/>
            </p14:nvContentPartPr>
            <p14:xfrm>
              <a:off x="11918116" y="3490669"/>
              <a:ext cx="145800" cy="1832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96156" y="3469429"/>
                <a:ext cx="181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AD7E04-06CB-4A52-B60A-53EA1E2C4F0E}"/>
                  </a:ext>
                </a:extLst>
              </p14:cNvPr>
              <p14:cNvContentPartPr/>
              <p14:nvPr/>
            </p14:nvContentPartPr>
            <p14:xfrm>
              <a:off x="10119983" y="3190448"/>
              <a:ext cx="23400" cy="14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AD7E04-06CB-4A52-B60A-53EA1E2C4F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10983" y="3181808"/>
                <a:ext cx="410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D295D3-B6FA-45CD-98BD-EB4F4269C30D}"/>
                  </a:ext>
                </a:extLst>
              </p14:cNvPr>
              <p14:cNvContentPartPr/>
              <p14:nvPr/>
            </p14:nvContentPartPr>
            <p14:xfrm>
              <a:off x="10940063" y="3220328"/>
              <a:ext cx="14760" cy="138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D295D3-B6FA-45CD-98BD-EB4F4269C3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31063" y="3211688"/>
                <a:ext cx="324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49F0A9-3223-40BF-B317-D6D9F1688EB4}"/>
                  </a:ext>
                </a:extLst>
              </p14:cNvPr>
              <p14:cNvContentPartPr/>
              <p14:nvPr/>
            </p14:nvContentPartPr>
            <p14:xfrm>
              <a:off x="9699503" y="3398168"/>
              <a:ext cx="35640" cy="219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49F0A9-3223-40BF-B317-D6D9F1688E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90503" y="3389528"/>
                <a:ext cx="53280" cy="2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AA7619F-0C46-46D1-88CD-53BC5E365BC5}"/>
              </a:ext>
            </a:extLst>
          </p:cNvPr>
          <p:cNvGrpSpPr/>
          <p:nvPr/>
        </p:nvGrpSpPr>
        <p:grpSpPr>
          <a:xfrm>
            <a:off x="9978143" y="3416168"/>
            <a:ext cx="204480" cy="254520"/>
            <a:chOff x="9978143" y="3416168"/>
            <a:chExt cx="20448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7ED3BA-BCC6-48B3-9E0C-3A61B7BD0454}"/>
                    </a:ext>
                  </a:extLst>
                </p14:cNvPr>
                <p14:cNvContentPartPr/>
                <p14:nvPr/>
              </p14:nvContentPartPr>
              <p14:xfrm>
                <a:off x="9978143" y="3483128"/>
                <a:ext cx="65880" cy="87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7ED3BA-BCC6-48B3-9E0C-3A61B7BD04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69503" y="3474488"/>
                  <a:ext cx="83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493C42-AFD3-499B-82D8-8A288D94ACA7}"/>
                    </a:ext>
                  </a:extLst>
                </p14:cNvPr>
                <p14:cNvContentPartPr/>
                <p14:nvPr/>
              </p14:nvContentPartPr>
              <p14:xfrm>
                <a:off x="10119983" y="3416168"/>
                <a:ext cx="62640" cy="254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493C42-AFD3-499B-82D8-8A288D94ACA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10983" y="3407168"/>
                  <a:ext cx="8028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D28D88-110A-4D25-98F6-919448759B16}"/>
              </a:ext>
            </a:extLst>
          </p:cNvPr>
          <p:cNvGrpSpPr/>
          <p:nvPr/>
        </p:nvGrpSpPr>
        <p:grpSpPr>
          <a:xfrm>
            <a:off x="1848263" y="2365688"/>
            <a:ext cx="1339920" cy="625320"/>
            <a:chOff x="1848263" y="2365688"/>
            <a:chExt cx="1339920" cy="62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F11ED4-D794-43A3-8910-F85BFAAF2165}"/>
                    </a:ext>
                  </a:extLst>
                </p14:cNvPr>
                <p14:cNvContentPartPr/>
                <p14:nvPr/>
              </p14:nvContentPartPr>
              <p14:xfrm>
                <a:off x="1848263" y="2365688"/>
                <a:ext cx="503280" cy="130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F11ED4-D794-43A3-8910-F85BFAAF21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9623" y="2356688"/>
                  <a:ext cx="520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F2EEFE-9A8D-4131-B6FA-088F9706415D}"/>
                    </a:ext>
                  </a:extLst>
                </p14:cNvPr>
                <p14:cNvContentPartPr/>
                <p14:nvPr/>
              </p14:nvContentPartPr>
              <p14:xfrm>
                <a:off x="2124383" y="2502128"/>
                <a:ext cx="112680" cy="237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F2EEFE-9A8D-4131-B6FA-088F970641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15743" y="2493488"/>
                  <a:ext cx="130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4A4D98-63BA-4ECF-B44E-C52494214D55}"/>
                    </a:ext>
                  </a:extLst>
                </p14:cNvPr>
                <p14:cNvContentPartPr/>
                <p14:nvPr/>
              </p14:nvContentPartPr>
              <p14:xfrm>
                <a:off x="2256863" y="2665208"/>
                <a:ext cx="56880" cy="150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4A4D98-63BA-4ECF-B44E-C52494214D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47863" y="2656208"/>
                  <a:ext cx="74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DFAD0CC-D3D4-4562-8612-3F46321143FB}"/>
                    </a:ext>
                  </a:extLst>
                </p14:cNvPr>
                <p14:cNvContentPartPr/>
                <p14:nvPr/>
              </p14:nvContentPartPr>
              <p14:xfrm>
                <a:off x="2399783" y="2655848"/>
                <a:ext cx="81000" cy="12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DFAD0CC-D3D4-4562-8612-3F46321143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0783" y="2646848"/>
                  <a:ext cx="98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9B7D66-EC13-4C77-84DC-1EB1A899A3AF}"/>
                    </a:ext>
                  </a:extLst>
                </p14:cNvPr>
                <p14:cNvContentPartPr/>
                <p14:nvPr/>
              </p14:nvContentPartPr>
              <p14:xfrm>
                <a:off x="2464583" y="2694368"/>
                <a:ext cx="29880" cy="139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9B7D66-EC13-4C77-84DC-1EB1A899A3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55583" y="2685368"/>
                  <a:ext cx="47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A3C5CC-E9D2-4F38-8C29-E24F202E106A}"/>
                    </a:ext>
                  </a:extLst>
                </p14:cNvPr>
                <p14:cNvContentPartPr/>
                <p14:nvPr/>
              </p14:nvContentPartPr>
              <p14:xfrm>
                <a:off x="2540183" y="2731448"/>
                <a:ext cx="88200" cy="143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A3C5CC-E9D2-4F38-8C29-E24F202E10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31183" y="2722808"/>
                  <a:ext cx="105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0FE478-BC5D-460F-9094-A13A290F95F9}"/>
                    </a:ext>
                  </a:extLst>
                </p14:cNvPr>
                <p14:cNvContentPartPr/>
                <p14:nvPr/>
              </p14:nvContentPartPr>
              <p14:xfrm>
                <a:off x="2651783" y="2748008"/>
                <a:ext cx="192240" cy="144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0FE478-BC5D-460F-9094-A13A290F95F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43143" y="2739368"/>
                  <a:ext cx="209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97D95C-8814-4874-8D7C-4890171EFE30}"/>
                    </a:ext>
                  </a:extLst>
                </p14:cNvPr>
                <p14:cNvContentPartPr/>
                <p14:nvPr/>
              </p14:nvContentPartPr>
              <p14:xfrm>
                <a:off x="2890463" y="2671688"/>
                <a:ext cx="17280" cy="169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97D95C-8814-4874-8D7C-4890171EFE3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81463" y="2663048"/>
                  <a:ext cx="34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4A5C17-6EC6-4020-B199-B20177D68164}"/>
                    </a:ext>
                  </a:extLst>
                </p14:cNvPr>
                <p14:cNvContentPartPr/>
                <p14:nvPr/>
              </p14:nvContentPartPr>
              <p14:xfrm>
                <a:off x="2953103" y="2745128"/>
                <a:ext cx="235080" cy="245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4A5C17-6EC6-4020-B199-B20177D681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44463" y="2736488"/>
                  <a:ext cx="25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2BC73D-7ECE-4985-ADB1-E5A3F423C6C2}"/>
              </a:ext>
            </a:extLst>
          </p:cNvPr>
          <p:cNvGrpSpPr/>
          <p:nvPr/>
        </p:nvGrpSpPr>
        <p:grpSpPr>
          <a:xfrm>
            <a:off x="3413183" y="2666288"/>
            <a:ext cx="429480" cy="331560"/>
            <a:chOff x="3413183" y="2666288"/>
            <a:chExt cx="42948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DF1976-5B33-40E5-8D9D-B39B2183D9A8}"/>
                    </a:ext>
                  </a:extLst>
                </p14:cNvPr>
                <p14:cNvContentPartPr/>
                <p14:nvPr/>
              </p14:nvContentPartPr>
              <p14:xfrm>
                <a:off x="3413183" y="2798768"/>
                <a:ext cx="43200" cy="199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DF1976-5B33-40E5-8D9D-B39B2183D9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04543" y="2789768"/>
                  <a:ext cx="60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FCCDBC-DE03-439F-96DA-58803243EEFA}"/>
                    </a:ext>
                  </a:extLst>
                </p14:cNvPr>
                <p14:cNvContentPartPr/>
                <p14:nvPr/>
              </p14:nvContentPartPr>
              <p14:xfrm>
                <a:off x="3494543" y="2789768"/>
                <a:ext cx="57240" cy="115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FCCDBC-DE03-439F-96DA-58803243EE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85903" y="2781128"/>
                  <a:ext cx="74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BDD3FC-E86A-409C-A7B1-C25FCC15B902}"/>
                    </a:ext>
                  </a:extLst>
                </p14:cNvPr>
                <p14:cNvContentPartPr/>
                <p14:nvPr/>
              </p14:nvContentPartPr>
              <p14:xfrm>
                <a:off x="3578063" y="2815328"/>
                <a:ext cx="18000" cy="92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BDD3FC-E86A-409C-A7B1-C25FCC15B9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69423" y="2806688"/>
                  <a:ext cx="35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D3FCBA-45E3-458C-9B3E-88B121B266F0}"/>
                    </a:ext>
                  </a:extLst>
                </p14:cNvPr>
                <p14:cNvContentPartPr/>
                <p14:nvPr/>
              </p14:nvContentPartPr>
              <p14:xfrm>
                <a:off x="3601823" y="2666288"/>
                <a:ext cx="240840" cy="201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D3FCBA-45E3-458C-9B3E-88B121B266F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92823" y="2657288"/>
                  <a:ext cx="25848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B396164-4E09-497A-BBD6-939C3751B54D}"/>
              </a:ext>
            </a:extLst>
          </p:cNvPr>
          <p:cNvGrpSpPr/>
          <p:nvPr/>
        </p:nvGrpSpPr>
        <p:grpSpPr>
          <a:xfrm>
            <a:off x="9813623" y="3470168"/>
            <a:ext cx="88200" cy="230040"/>
            <a:chOff x="9813623" y="3470168"/>
            <a:chExt cx="8820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0D41EA3-1D95-45E8-99B8-B3AC8CD98A3F}"/>
                    </a:ext>
                  </a:extLst>
                </p14:cNvPr>
                <p14:cNvContentPartPr/>
                <p14:nvPr/>
              </p14:nvContentPartPr>
              <p14:xfrm>
                <a:off x="9813623" y="3470168"/>
                <a:ext cx="12240" cy="126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0D41EA3-1D95-45E8-99B8-B3AC8CD98A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04983" y="3461168"/>
                  <a:ext cx="29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F5FAAFB-3DEB-4B76-8DF4-19C78B280741}"/>
                    </a:ext>
                  </a:extLst>
                </p14:cNvPr>
                <p14:cNvContentPartPr/>
                <p14:nvPr/>
              </p14:nvContentPartPr>
              <p14:xfrm>
                <a:off x="9884543" y="3549008"/>
                <a:ext cx="17280" cy="151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F5FAAFB-3DEB-4B76-8DF4-19C78B2807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75543" y="3540368"/>
                  <a:ext cx="349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1D9803D-1BD8-465B-8CED-1370B62B7C3B}"/>
              </a:ext>
            </a:extLst>
          </p:cNvPr>
          <p:cNvGrpSpPr/>
          <p:nvPr/>
        </p:nvGrpSpPr>
        <p:grpSpPr>
          <a:xfrm>
            <a:off x="10761863" y="3440288"/>
            <a:ext cx="402120" cy="238680"/>
            <a:chOff x="10761863" y="3440288"/>
            <a:chExt cx="40212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5ACC0E-CEB1-4EA3-8D7D-3A43DD069D91}"/>
                    </a:ext>
                  </a:extLst>
                </p14:cNvPr>
                <p14:cNvContentPartPr/>
                <p14:nvPr/>
              </p14:nvContentPartPr>
              <p14:xfrm>
                <a:off x="10761863" y="3486368"/>
                <a:ext cx="30600" cy="163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5ACC0E-CEB1-4EA3-8D7D-3A43DD069D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52863" y="3477368"/>
                  <a:ext cx="48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0E9A3A-12AD-4BBD-A03A-68F479BF2DD7}"/>
                    </a:ext>
                  </a:extLst>
                </p14:cNvPr>
                <p14:cNvContentPartPr/>
                <p14:nvPr/>
              </p14:nvContentPartPr>
              <p14:xfrm>
                <a:off x="10840703" y="3501128"/>
                <a:ext cx="48960" cy="87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0E9A3A-12AD-4BBD-A03A-68F479BF2D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31703" y="3492488"/>
                  <a:ext cx="66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6DA4004-31CE-4999-8508-0ACB6D41C598}"/>
                    </a:ext>
                  </a:extLst>
                </p14:cNvPr>
                <p14:cNvContentPartPr/>
                <p14:nvPr/>
              </p14:nvContentPartPr>
              <p14:xfrm>
                <a:off x="10919903" y="3544688"/>
                <a:ext cx="11880" cy="134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6DA4004-31CE-4999-8508-0ACB6D41C59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11263" y="3535688"/>
                  <a:ext cx="29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FFBD28-3B54-4856-9B50-ACE6123ECE10}"/>
                    </a:ext>
                  </a:extLst>
                </p14:cNvPr>
                <p14:cNvContentPartPr/>
                <p14:nvPr/>
              </p14:nvContentPartPr>
              <p14:xfrm>
                <a:off x="10990103" y="3440288"/>
                <a:ext cx="173880" cy="221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FFBD28-3B54-4856-9B50-ACE6123ECE1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81463" y="3431648"/>
                  <a:ext cx="19152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1410A5D-9B8E-4764-96C2-6F81AB43DE67}"/>
                  </a:ext>
                </a:extLst>
              </p14:cNvPr>
              <p14:cNvContentPartPr/>
              <p14:nvPr/>
            </p14:nvContentPartPr>
            <p14:xfrm>
              <a:off x="9484223" y="4587248"/>
              <a:ext cx="87480" cy="111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1410A5D-9B8E-4764-96C2-6F81AB43DE6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475583" y="4578608"/>
                <a:ext cx="10512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82074459-C4F2-4713-BDE2-EC4BCCE982C8}"/>
              </a:ext>
            </a:extLst>
          </p:cNvPr>
          <p:cNvGrpSpPr/>
          <p:nvPr/>
        </p:nvGrpSpPr>
        <p:grpSpPr>
          <a:xfrm>
            <a:off x="8613023" y="4451528"/>
            <a:ext cx="626400" cy="351360"/>
            <a:chOff x="8613023" y="4451528"/>
            <a:chExt cx="62640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C3A06D-969B-4BA4-96FE-1721FE0F3FD7}"/>
                    </a:ext>
                  </a:extLst>
                </p14:cNvPr>
                <p14:cNvContentPartPr/>
                <p14:nvPr/>
              </p14:nvContentPartPr>
              <p14:xfrm>
                <a:off x="8613023" y="4533608"/>
                <a:ext cx="50760" cy="168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C3A06D-969B-4BA4-96FE-1721FE0F3FD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04383" y="4524608"/>
                  <a:ext cx="68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77E157-FA17-416C-A7C1-22B143A8D178}"/>
                    </a:ext>
                  </a:extLst>
                </p14:cNvPr>
                <p14:cNvContentPartPr/>
                <p14:nvPr/>
              </p14:nvContentPartPr>
              <p14:xfrm>
                <a:off x="8739023" y="4574648"/>
                <a:ext cx="81720" cy="96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77E157-FA17-416C-A7C1-22B143A8D17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30023" y="4566008"/>
                  <a:ext cx="99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3952A02-5F37-4532-AEBE-14F79E681337}"/>
                    </a:ext>
                  </a:extLst>
                </p14:cNvPr>
                <p14:cNvContentPartPr/>
                <p14:nvPr/>
              </p14:nvContentPartPr>
              <p14:xfrm>
                <a:off x="8895623" y="4657808"/>
                <a:ext cx="9000" cy="75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3952A02-5F37-4532-AEBE-14F79E68133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86623" y="4649168"/>
                  <a:ext cx="26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9A7F0C4-E473-46D9-9D97-24C588015BD2}"/>
                    </a:ext>
                  </a:extLst>
                </p14:cNvPr>
                <p14:cNvContentPartPr/>
                <p14:nvPr/>
              </p14:nvContentPartPr>
              <p14:xfrm>
                <a:off x="8956463" y="4536848"/>
                <a:ext cx="207360" cy="107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9A7F0C4-E473-46D9-9D97-24C588015BD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47463" y="4527848"/>
                  <a:ext cx="225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D27E0C-EB5F-4043-8ABA-60A062F50EFB}"/>
                    </a:ext>
                  </a:extLst>
                </p14:cNvPr>
                <p14:cNvContentPartPr/>
                <p14:nvPr/>
              </p14:nvContentPartPr>
              <p14:xfrm>
                <a:off x="9134303" y="4451528"/>
                <a:ext cx="105120" cy="351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D27E0C-EB5F-4043-8ABA-60A062F50E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25303" y="4442888"/>
                  <a:ext cx="122760" cy="36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90330DC-74CB-4759-83DA-987D2C2BE7F9}"/>
                  </a:ext>
                </a:extLst>
              </p14:cNvPr>
              <p14:cNvContentPartPr/>
              <p14:nvPr/>
            </p14:nvContentPartPr>
            <p14:xfrm>
              <a:off x="9233303" y="4594088"/>
              <a:ext cx="331920" cy="11451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90330DC-74CB-4759-83DA-987D2C2BE7F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224663" y="4585088"/>
                <a:ext cx="349560" cy="11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DBC009E-C93F-4C3B-84E7-593394DCAD4E}"/>
                  </a:ext>
                </a:extLst>
              </p14:cNvPr>
              <p14:cNvContentPartPr/>
              <p14:nvPr/>
            </p14:nvContentPartPr>
            <p14:xfrm>
              <a:off x="9510863" y="2564408"/>
              <a:ext cx="902880" cy="21744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DBC009E-C93F-4C3B-84E7-593394DCAD4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502223" y="2555768"/>
                <a:ext cx="920520" cy="219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028D6866-0F9A-4408-B4F7-76615900610F}"/>
              </a:ext>
            </a:extLst>
          </p:cNvPr>
          <p:cNvGrpSpPr/>
          <p:nvPr/>
        </p:nvGrpSpPr>
        <p:grpSpPr>
          <a:xfrm>
            <a:off x="10383143" y="1878608"/>
            <a:ext cx="1104120" cy="1399320"/>
            <a:chOff x="10383143" y="1878608"/>
            <a:chExt cx="1104120" cy="139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86F8B4-03C1-48E0-8002-AB9A24F70B43}"/>
                    </a:ext>
                  </a:extLst>
                </p14:cNvPr>
                <p14:cNvContentPartPr/>
                <p14:nvPr/>
              </p14:nvContentPartPr>
              <p14:xfrm>
                <a:off x="10383143" y="1884728"/>
                <a:ext cx="1011240" cy="1393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86F8B4-03C1-48E0-8002-AB9A24F70B4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374503" y="1875728"/>
                  <a:ext cx="1028880" cy="14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70D04E-1D7E-48A0-9060-DB644DFA3569}"/>
                    </a:ext>
                  </a:extLst>
                </p14:cNvPr>
                <p14:cNvContentPartPr/>
                <p14:nvPr/>
              </p14:nvContentPartPr>
              <p14:xfrm>
                <a:off x="11392223" y="1878608"/>
                <a:ext cx="95040" cy="128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70D04E-1D7E-48A0-9060-DB644DFA356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383223" y="1869608"/>
                  <a:ext cx="112680" cy="14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893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9" y="1387820"/>
            <a:ext cx="8543925" cy="5241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Determine the nature of the graph - Negative.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92" y="1770205"/>
                <a:ext cx="7221377" cy="24138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2. </a:t>
                </a:r>
                <a:r>
                  <a:rPr lang="en-US" sz="2000" dirty="0" err="1"/>
                  <a:t>Factorise</a:t>
                </a:r>
                <a:r>
                  <a:rPr lang="en-US" sz="2000" dirty="0"/>
                  <a:t> equation to determine number of roots.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Check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AU" sz="2000" b="0" dirty="0"/>
                  <a:t> can be further factorise using discriminant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−4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=−4&lt;0</m:t>
                      </m:r>
                    </m:oMath>
                  </m:oMathPara>
                </a14:m>
                <a:br>
                  <a:rPr lang="en-AU" sz="2000" b="0" dirty="0"/>
                </a:br>
                <a:endParaRPr lang="en-AU" sz="2000" b="0" dirty="0"/>
              </a:p>
              <a:p>
                <a:pPr marL="0" indent="0">
                  <a:buNone/>
                </a:pPr>
                <a:r>
                  <a:rPr lang="en-AU" sz="2000" dirty="0"/>
                  <a:t>There is only 1 roots.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" y="1770205"/>
                <a:ext cx="7221377" cy="2413868"/>
              </a:xfrm>
              <a:prstGeom prst="rect">
                <a:avLst/>
              </a:prstGeom>
              <a:blipFill rotWithShape="0">
                <a:blip r:embed="rId2"/>
                <a:stretch>
                  <a:fillRect l="-929" t="-25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534" y="4627281"/>
                <a:ext cx="8543925" cy="945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3. Determine the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– intercept by substitution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4" y="4627281"/>
                <a:ext cx="8543925" cy="9457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64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 txBox="1">
            <a:spLocks/>
          </p:cNvSpPr>
          <p:nvPr/>
        </p:nvSpPr>
        <p:spPr>
          <a:xfrm>
            <a:off x="200327" y="5652518"/>
            <a:ext cx="8543925" cy="51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Sketch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 rot="190416" flipH="1">
              <a:off x="5282836" y="1122949"/>
              <a:ext cx="478800" cy="745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90416" flipH="1">
                <a:off x="5271316" y="1105669"/>
                <a:ext cx="51120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992" y="365125"/>
                <a:ext cx="10515600" cy="91661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−1)(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+5)</m:t>
                    </m:r>
                  </m:oMath>
                </a14:m>
                <a:r>
                  <a:rPr lang="en-US" sz="2800" dirty="0">
                    <a:latin typeface="+mn-lt"/>
                  </a:rPr>
                  <a:t>(Do not find turning </a:t>
                </a:r>
                <a:r>
                  <a:rPr lang="en-US" sz="2800" dirty="0" err="1">
                    <a:latin typeface="+mn-lt"/>
                  </a:rPr>
                  <a:t>pt</a:t>
                </a:r>
                <a:r>
                  <a:rPr lang="en-US" sz="280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92" y="365125"/>
                <a:ext cx="10515600" cy="916617"/>
              </a:xfrm>
              <a:blipFill rotWithShape="0">
                <a:blip r:embed="rId6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954982" y="834909"/>
            <a:ext cx="4869873" cy="5434819"/>
            <a:chOff x="6954982" y="834909"/>
            <a:chExt cx="4869873" cy="543481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954982" y="3214255"/>
              <a:ext cx="4869873" cy="831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545782" y="834909"/>
              <a:ext cx="0" cy="5434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9332596" y="3386989"/>
              <a:ext cx="106200" cy="137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3876" y="3372949"/>
                <a:ext cx="143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/>
              <p14:cNvContentPartPr/>
              <p14:nvPr/>
            </p14:nvContentPartPr>
            <p14:xfrm>
              <a:off x="11918116" y="3490669"/>
              <a:ext cx="145800" cy="1832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96156" y="3469429"/>
                <a:ext cx="181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/>
              <p14:cNvContentPartPr/>
              <p14:nvPr/>
            </p14:nvContentPartPr>
            <p14:xfrm>
              <a:off x="11775196" y="3518029"/>
              <a:ext cx="124920" cy="1144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59356" y="3497509"/>
                <a:ext cx="163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/>
              <p14:cNvContentPartPr/>
              <p14:nvPr/>
            </p14:nvContentPartPr>
            <p14:xfrm>
              <a:off x="10127476" y="3495349"/>
              <a:ext cx="8640" cy="1126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09116" y="3481669"/>
                <a:ext cx="432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/>
              <p14:cNvContentPartPr/>
              <p14:nvPr/>
            </p14:nvContentPartPr>
            <p14:xfrm>
              <a:off x="10048996" y="3169909"/>
              <a:ext cx="27720" cy="1504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31356" y="3152629"/>
                <a:ext cx="565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/>
              <p14:cNvContentPartPr/>
              <p14:nvPr/>
            </p14:nvContentPartPr>
            <p14:xfrm>
              <a:off x="9481276" y="1710829"/>
              <a:ext cx="277920" cy="1814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67956" y="1696069"/>
                <a:ext cx="3110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/>
              <p14:cNvContentPartPr/>
              <p14:nvPr/>
            </p14:nvContentPartPr>
            <p14:xfrm>
              <a:off x="11942956" y="1733509"/>
              <a:ext cx="128880" cy="565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26036" y="1716589"/>
                <a:ext cx="1627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/>
              <p14:cNvContentPartPr/>
              <p14:nvPr/>
            </p14:nvContentPartPr>
            <p14:xfrm>
              <a:off x="9489556" y="550549"/>
              <a:ext cx="175680" cy="2865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72636" y="532909"/>
                <a:ext cx="2109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k 40"/>
              <p14:cNvContentPartPr/>
              <p14:nvPr/>
            </p14:nvContentPartPr>
            <p14:xfrm>
              <a:off x="10081756" y="3214549"/>
              <a:ext cx="556560" cy="17888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67356" y="3206269"/>
                <a:ext cx="590040" cy="18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k 46"/>
              <p14:cNvContentPartPr/>
              <p14:nvPr/>
            </p14:nvContentPartPr>
            <p14:xfrm>
              <a:off x="7524316" y="1035109"/>
              <a:ext cx="71640" cy="237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10276" y="1024669"/>
                <a:ext cx="1022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7526476" y="1081909"/>
              <a:ext cx="2642760" cy="24631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18556" y="1069669"/>
                <a:ext cx="2666520" cy="24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/>
              <p14:cNvContentPartPr/>
              <p14:nvPr/>
            </p14:nvContentPartPr>
            <p14:xfrm>
              <a:off x="7504876" y="1036909"/>
              <a:ext cx="25560" cy="1580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89036" y="1026109"/>
                <a:ext cx="52560" cy="1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63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9" y="1387820"/>
            <a:ext cx="8543925" cy="5241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Determine the nature of the graph - Positive.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92" y="1770205"/>
                <a:ext cx="7221377" cy="1255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2. </a:t>
                </a:r>
                <a:r>
                  <a:rPr lang="en-US" sz="2000" dirty="0" err="1"/>
                  <a:t>Factorise</a:t>
                </a:r>
                <a:r>
                  <a:rPr lang="en-US" sz="2000" dirty="0"/>
                  <a:t> equation to determine number of roots.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</m:oMath>
                  </m:oMathPara>
                </a14:m>
                <a:br>
                  <a:rPr lang="en-AU" sz="2000" b="0" dirty="0"/>
                </a:br>
                <a:endParaRPr lang="en-AU" sz="2000" b="0" dirty="0"/>
              </a:p>
              <a:p>
                <a:pPr marL="0" indent="0">
                  <a:buNone/>
                </a:pPr>
                <a:r>
                  <a:rPr lang="en-AU" sz="2000" dirty="0"/>
                  <a:t>There are 3 roots.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−3,0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−1, 0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(2,0)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" y="1770205"/>
                <a:ext cx="7221377" cy="1255627"/>
              </a:xfrm>
              <a:prstGeom prst="rect">
                <a:avLst/>
              </a:prstGeom>
              <a:blipFill rotWithShape="0">
                <a:blip r:embed="rId2"/>
                <a:stretch>
                  <a:fillRect l="-929" t="-6796" b="-29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3. Determine the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– intercept by substitution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9" y="3105349"/>
                <a:ext cx="8543925" cy="9457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64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 txBox="1">
            <a:spLocks/>
          </p:cNvSpPr>
          <p:nvPr/>
        </p:nvSpPr>
        <p:spPr>
          <a:xfrm>
            <a:off x="94992" y="4130586"/>
            <a:ext cx="8543925" cy="51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Sketch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5282836" y="1122949"/>
              <a:ext cx="478800" cy="745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1956" y="1105669"/>
                <a:ext cx="51120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Sketch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−6</m:t>
                    </m:r>
                  </m:oMath>
                </a14:m>
                <a:r>
                  <a:rPr lang="en-US" sz="2800" dirty="0">
                    <a:latin typeface="+mn-lt"/>
                  </a:rPr>
                  <a:t> (Do not find turning </a:t>
                </a:r>
                <a:r>
                  <a:rPr lang="en-US" sz="2800" dirty="0" err="1">
                    <a:latin typeface="+mn-lt"/>
                  </a:rPr>
                  <a:t>pt</a:t>
                </a:r>
                <a:r>
                  <a:rPr lang="en-US" sz="280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92" y="365125"/>
                <a:ext cx="10515600" cy="1325563"/>
              </a:xfrm>
              <a:blipFill rotWithShape="0">
                <a:blip r:embed="rId6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954982" y="834909"/>
            <a:ext cx="4869873" cy="5434819"/>
            <a:chOff x="6954982" y="834909"/>
            <a:chExt cx="4869873" cy="543481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954982" y="3214255"/>
              <a:ext cx="4869873" cy="831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545782" y="834909"/>
              <a:ext cx="0" cy="5434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9332596" y="3386989"/>
              <a:ext cx="106200" cy="137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3876" y="3372949"/>
                <a:ext cx="143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4" name="Ink 53"/>
              <p14:cNvContentPartPr/>
              <p14:nvPr/>
            </p14:nvContentPartPr>
            <p14:xfrm>
              <a:off x="9489556" y="550549"/>
              <a:ext cx="175680" cy="2865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72636" y="532909"/>
                <a:ext cx="2109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8" name="Ink 57"/>
              <p14:cNvContentPartPr/>
              <p14:nvPr/>
            </p14:nvContentPartPr>
            <p14:xfrm>
              <a:off x="11918116" y="3490669"/>
              <a:ext cx="145800" cy="1832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96156" y="3469429"/>
                <a:ext cx="181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/>
              <p14:cNvContentPartPr/>
              <p14:nvPr/>
            </p14:nvContentPartPr>
            <p14:xfrm>
              <a:off x="7660756" y="3154789"/>
              <a:ext cx="320760" cy="384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49236" y="3138589"/>
                <a:ext cx="3492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/>
              <p14:cNvContentPartPr/>
              <p14:nvPr/>
            </p14:nvContentPartPr>
            <p14:xfrm>
              <a:off x="8837596" y="3172429"/>
              <a:ext cx="162000" cy="4024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24996" y="3164149"/>
                <a:ext cx="1940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10488196" y="3223549"/>
              <a:ext cx="183960" cy="367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74516" y="3205909"/>
                <a:ext cx="2102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9479116" y="4825189"/>
              <a:ext cx="539280" cy="237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468316" y="4810069"/>
                <a:ext cx="5698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/>
              <p14:cNvContentPartPr/>
              <p14:nvPr/>
            </p14:nvContentPartPr>
            <p14:xfrm>
              <a:off x="7416316" y="3251269"/>
              <a:ext cx="374760" cy="14587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01556" y="3237949"/>
                <a:ext cx="401760" cy="14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/>
              <p14:cNvContentPartPr/>
              <p14:nvPr/>
            </p14:nvContentPartPr>
            <p14:xfrm>
              <a:off x="7313356" y="4508389"/>
              <a:ext cx="182160" cy="3391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97156" y="4492549"/>
                <a:ext cx="2077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/>
              <p14:cNvContentPartPr/>
              <p14:nvPr/>
            </p14:nvContentPartPr>
            <p14:xfrm>
              <a:off x="10534276" y="1575469"/>
              <a:ext cx="260280" cy="16952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16636" y="1556749"/>
                <a:ext cx="296640" cy="17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/>
              <p14:cNvContentPartPr/>
              <p14:nvPr/>
            </p14:nvContentPartPr>
            <p14:xfrm>
              <a:off x="10772236" y="1602469"/>
              <a:ext cx="136800" cy="169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57116" y="1586629"/>
                <a:ext cx="170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/>
              <p14:cNvContentPartPr/>
              <p14:nvPr/>
            </p14:nvContentPartPr>
            <p14:xfrm>
              <a:off x="7784596" y="2896669"/>
              <a:ext cx="2771640" cy="22705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71636" y="2878309"/>
                <a:ext cx="2803320" cy="23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Ink 47"/>
              <p14:cNvContentPartPr/>
              <p14:nvPr/>
            </p14:nvContentPartPr>
            <p14:xfrm>
              <a:off x="7769836" y="3702709"/>
              <a:ext cx="519120" cy="3106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49316" y="3685789"/>
                <a:ext cx="5601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" name="Ink 60"/>
              <p14:cNvContentPartPr/>
              <p14:nvPr/>
            </p14:nvContentPartPr>
            <p14:xfrm>
              <a:off x="8805556" y="2807389"/>
              <a:ext cx="2603520" cy="3686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85756" y="2791909"/>
                <a:ext cx="26460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/>
              <p14:cNvContentPartPr/>
              <p14:nvPr/>
            </p14:nvContentPartPr>
            <p14:xfrm>
              <a:off x="9938476" y="5157469"/>
              <a:ext cx="783000" cy="3862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16876" y="5148829"/>
                <a:ext cx="82692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4" name="Ink 73"/>
              <p14:cNvContentPartPr/>
              <p14:nvPr/>
            </p14:nvContentPartPr>
            <p14:xfrm>
              <a:off x="11775196" y="3518029"/>
              <a:ext cx="124920" cy="1144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759356" y="3497509"/>
                <a:ext cx="16380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2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992" y="365125"/>
                <a:ext cx="11662422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Show that the graph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en-US" sz="2800" dirty="0">
                    <a:latin typeface="+mn-lt"/>
                  </a:rPr>
                  <a:t> cuts the x-axis at one point and touches it at another. Find the values of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latin typeface="+mn-lt"/>
                  </a:rPr>
                  <a:t> at these points and sketch the graph.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92" y="365125"/>
                <a:ext cx="11662422" cy="1325563"/>
              </a:xfrm>
              <a:blipFill>
                <a:blip r:embed="rId2"/>
                <a:stretch>
                  <a:fillRect l="-1098" r="-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AA45198F-67FE-4AA5-910C-2219CD0F1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92" y="1616822"/>
                <a:ext cx="7221377" cy="1008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Factorise equation to determine number of roots.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AU" sz="2000" b="0" dirty="0"/>
                </a:br>
                <a:endParaRPr lang="en-AU" sz="2000" b="0" dirty="0"/>
              </a:p>
            </p:txBody>
          </p:sp>
        </mc:Choice>
        <mc:Fallback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AA45198F-67FE-4AA5-910C-2219CD0F1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" y="1616822"/>
                <a:ext cx="7221377" cy="1008391"/>
              </a:xfrm>
              <a:prstGeom prst="rect">
                <a:avLst/>
              </a:prstGeom>
              <a:blipFill>
                <a:blip r:embed="rId3"/>
                <a:stretch>
                  <a:fillRect l="-929" t="-60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203D6CE-1197-431F-AD0E-CD5FAADEF1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776" y="2420609"/>
                <a:ext cx="7221377" cy="1008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br>
                  <a:rPr lang="en-AU" sz="20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br>
                  <a:rPr lang="en-AU" sz="2000" b="0" dirty="0"/>
                </a:br>
                <a:endParaRPr lang="en-AU" sz="2000" b="0" dirty="0"/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203D6CE-1197-431F-AD0E-CD5FAADE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" y="2420609"/>
                <a:ext cx="7221377" cy="1008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0A9A68D1-7B02-4B7F-8442-3469813CD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798" y="3159669"/>
                <a:ext cx="8195567" cy="1008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br>
                  <a:rPr lang="en-AU" sz="2000" b="0" dirty="0"/>
                </a:b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0" dirty="0"/>
                  <a:t> cuts the x-axis at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AU" sz="2000" b="0" dirty="0"/>
                  <a:t> and touches the x-axis at the repeated root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br>
                  <a:rPr lang="en-AU" sz="2000" b="0" dirty="0"/>
                </a:br>
                <a:endParaRPr lang="en-AU" sz="2000" b="0" dirty="0"/>
              </a:p>
            </p:txBody>
          </p:sp>
        </mc:Choice>
        <mc:Fallback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0A9A68D1-7B02-4B7F-8442-3469813CD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98" y="3159669"/>
                <a:ext cx="8195567" cy="1008391"/>
              </a:xfrm>
              <a:prstGeom prst="rect">
                <a:avLst/>
              </a:prstGeom>
              <a:blipFill>
                <a:blip r:embed="rId5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7662ECD-12A1-4B11-99C8-FF102CF81656}"/>
              </a:ext>
            </a:extLst>
          </p:cNvPr>
          <p:cNvGrpSpPr/>
          <p:nvPr/>
        </p:nvGrpSpPr>
        <p:grpSpPr>
          <a:xfrm>
            <a:off x="7857409" y="2218157"/>
            <a:ext cx="3900005" cy="4352438"/>
            <a:chOff x="6954982" y="834909"/>
            <a:chExt cx="4869873" cy="5434819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6191A77-B96A-47FE-8521-9BF9506C3E1D}"/>
                </a:ext>
              </a:extLst>
            </p:cNvPr>
            <p:cNvCxnSpPr/>
            <p:nvPr/>
          </p:nvCxnSpPr>
          <p:spPr>
            <a:xfrm>
              <a:off x="6954982" y="3214255"/>
              <a:ext cx="4869873" cy="831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DB89411-C1FA-4487-A36C-B4E6B421B76D}"/>
                </a:ext>
              </a:extLst>
            </p:cNvPr>
            <p:cNvCxnSpPr/>
            <p:nvPr/>
          </p:nvCxnSpPr>
          <p:spPr>
            <a:xfrm flipV="1">
              <a:off x="9545782" y="834909"/>
              <a:ext cx="0" cy="5434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1D5B19-5154-49E2-B701-AD0949D58AC7}"/>
              </a:ext>
            </a:extLst>
          </p:cNvPr>
          <p:cNvGrpSpPr/>
          <p:nvPr/>
        </p:nvGrpSpPr>
        <p:grpSpPr>
          <a:xfrm>
            <a:off x="11739983" y="4326248"/>
            <a:ext cx="159120" cy="149400"/>
            <a:chOff x="11739983" y="4326248"/>
            <a:chExt cx="159120" cy="1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73D400-A267-4D87-BA2C-6294CD1CDB9C}"/>
                    </a:ext>
                  </a:extLst>
                </p14:cNvPr>
                <p14:cNvContentPartPr/>
                <p14:nvPr/>
              </p14:nvContentPartPr>
              <p14:xfrm>
                <a:off x="11739983" y="4326248"/>
                <a:ext cx="45720" cy="108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73D400-A267-4D87-BA2C-6294CD1CDB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31343" y="4317248"/>
                  <a:ext cx="63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9B82642-8B08-475E-98D8-6267F4892E18}"/>
                    </a:ext>
                  </a:extLst>
                </p14:cNvPr>
                <p14:cNvContentPartPr/>
                <p14:nvPr/>
              </p14:nvContentPartPr>
              <p14:xfrm>
                <a:off x="11771303" y="4329488"/>
                <a:ext cx="127800" cy="146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9B82642-8B08-475E-98D8-6267F4892E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62303" y="4320848"/>
                  <a:ext cx="14544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C36E513-C5EF-4DD3-9D6D-32CB6E5C74E4}"/>
                  </a:ext>
                </a:extLst>
              </p14:cNvPr>
              <p14:cNvContentPartPr/>
              <p14:nvPr/>
            </p14:nvContentPartPr>
            <p14:xfrm>
              <a:off x="9831263" y="1893368"/>
              <a:ext cx="101160" cy="165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C36E513-C5EF-4DD3-9D6D-32CB6E5C74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22623" y="1884728"/>
                <a:ext cx="1188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230ACFD3-5E01-4A1C-B23D-2ADF2F0BC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020" y="3930053"/>
                <a:ext cx="3381694" cy="5455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:(0, −3)</m:t>
                      </m:r>
                    </m:oMath>
                  </m:oMathPara>
                </a14:m>
                <a:br>
                  <a:rPr lang="en-AU" sz="2000" b="0" dirty="0"/>
                </a:br>
                <a:endParaRPr lang="en-AU" sz="2000" b="0" dirty="0"/>
              </a:p>
            </p:txBody>
          </p:sp>
        </mc:Choice>
        <mc:Fallback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230ACFD3-5E01-4A1C-B23D-2ADF2F0BC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20" y="3930053"/>
                <a:ext cx="3381694" cy="5455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A028D78-3F9F-488B-94BF-44C46921DC4E}"/>
              </a:ext>
            </a:extLst>
          </p:cNvPr>
          <p:cNvGrpSpPr/>
          <p:nvPr/>
        </p:nvGrpSpPr>
        <p:grpSpPr>
          <a:xfrm>
            <a:off x="9896423" y="4751048"/>
            <a:ext cx="697680" cy="268560"/>
            <a:chOff x="9896423" y="4751048"/>
            <a:chExt cx="69768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2934A05-1C53-40A4-8CCC-148BD0D06FA8}"/>
                    </a:ext>
                  </a:extLst>
                </p14:cNvPr>
                <p14:cNvContentPartPr/>
                <p14:nvPr/>
              </p14:nvContentPartPr>
              <p14:xfrm>
                <a:off x="9896423" y="4751048"/>
                <a:ext cx="50760" cy="10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2934A05-1C53-40A4-8CCC-148BD0D06F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87423" y="4742048"/>
                  <a:ext cx="68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C6E3D3-3BA3-4B8C-B936-4FDA687A56FA}"/>
                    </a:ext>
                  </a:extLst>
                </p14:cNvPr>
                <p14:cNvContentPartPr/>
                <p14:nvPr/>
              </p14:nvContentPartPr>
              <p14:xfrm>
                <a:off x="10046903" y="4826288"/>
                <a:ext cx="49680" cy="129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C6E3D3-3BA3-4B8C-B936-4FDA687A56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38263" y="4817648"/>
                  <a:ext cx="67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FC050D-892C-4AEF-9F7A-47A365FD79EC}"/>
                    </a:ext>
                  </a:extLst>
                </p14:cNvPr>
                <p14:cNvContentPartPr/>
                <p14:nvPr/>
              </p14:nvContentPartPr>
              <p14:xfrm>
                <a:off x="10131143" y="4831328"/>
                <a:ext cx="63360" cy="99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FC050D-892C-4AEF-9F7A-47A365FD79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2143" y="4822688"/>
                  <a:ext cx="81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48EC5F-3296-4F8C-BD0B-408301FC1677}"/>
                    </a:ext>
                  </a:extLst>
                </p14:cNvPr>
                <p14:cNvContentPartPr/>
                <p14:nvPr/>
              </p14:nvContentPartPr>
              <p14:xfrm>
                <a:off x="10252103" y="4919528"/>
                <a:ext cx="9360" cy="97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48EC5F-3296-4F8C-BD0B-408301FC16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43103" y="4910528"/>
                  <a:ext cx="27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AE0724F-B8D7-4192-B482-0A5095BACA52}"/>
                    </a:ext>
                  </a:extLst>
                </p14:cNvPr>
                <p14:cNvContentPartPr/>
                <p14:nvPr/>
              </p14:nvContentPartPr>
              <p14:xfrm>
                <a:off x="10334903" y="4885328"/>
                <a:ext cx="43920" cy="9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E0724F-B8D7-4192-B482-0A5095BACA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25903" y="4876328"/>
                  <a:ext cx="61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C0D14A2-9881-4D7D-A3EF-E3ADBB786AC4}"/>
                    </a:ext>
                  </a:extLst>
                </p14:cNvPr>
                <p14:cNvContentPartPr/>
                <p14:nvPr/>
              </p14:nvContentPartPr>
              <p14:xfrm>
                <a:off x="10411943" y="4811888"/>
                <a:ext cx="182160" cy="207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C0D14A2-9881-4D7D-A3EF-E3ADBB786A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02943" y="4803248"/>
                  <a:ext cx="19980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23E9D27-BB0B-4CFA-A2FA-97F653DB876F}"/>
                  </a:ext>
                </a:extLst>
              </p14:cNvPr>
              <p14:cNvContentPartPr/>
              <p14:nvPr/>
            </p14:nvContentPartPr>
            <p14:xfrm>
              <a:off x="9554423" y="4105928"/>
              <a:ext cx="10440" cy="131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23E9D27-BB0B-4CFA-A2FA-97F653DB87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45783" y="4097288"/>
                <a:ext cx="28080" cy="14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A3F59B6-DD6B-4877-83C6-AA3746EC347D}"/>
              </a:ext>
            </a:extLst>
          </p:cNvPr>
          <p:cNvGrpSpPr/>
          <p:nvPr/>
        </p:nvGrpSpPr>
        <p:grpSpPr>
          <a:xfrm>
            <a:off x="9035663" y="4257128"/>
            <a:ext cx="332280" cy="213840"/>
            <a:chOff x="9035663" y="4257128"/>
            <a:chExt cx="33228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14D7CE0-76C2-4416-864D-B2065D476AE8}"/>
                    </a:ext>
                  </a:extLst>
                </p14:cNvPr>
                <p14:cNvContentPartPr/>
                <p14:nvPr/>
              </p14:nvContentPartPr>
              <p14:xfrm>
                <a:off x="9035663" y="4267568"/>
                <a:ext cx="32400" cy="149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14D7CE0-76C2-4416-864D-B2065D476AE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26663" y="4258928"/>
                  <a:ext cx="50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3B3CF24-9062-40D5-804F-CC2CDFC345B4}"/>
                    </a:ext>
                  </a:extLst>
                </p14:cNvPr>
                <p14:cNvContentPartPr/>
                <p14:nvPr/>
              </p14:nvContentPartPr>
              <p14:xfrm>
                <a:off x="9104063" y="4327328"/>
                <a:ext cx="32040" cy="9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3B3CF24-9062-40D5-804F-CC2CDFC345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95423" y="4318688"/>
                  <a:ext cx="49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BA41B4C-8EBB-4819-BAF9-BB0AB439A0F2}"/>
                    </a:ext>
                  </a:extLst>
                </p14:cNvPr>
                <p14:cNvContentPartPr/>
                <p14:nvPr/>
              </p14:nvContentPartPr>
              <p14:xfrm>
                <a:off x="9168143" y="4279448"/>
                <a:ext cx="47880" cy="191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BA41B4C-8EBB-4819-BAF9-BB0AB439A0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59503" y="4270808"/>
                  <a:ext cx="65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F1B2AA-4A38-4D17-B824-5C97A8E3508C}"/>
                    </a:ext>
                  </a:extLst>
                </p14:cNvPr>
                <p14:cNvContentPartPr/>
                <p14:nvPr/>
              </p14:nvContentPartPr>
              <p14:xfrm>
                <a:off x="9235823" y="4308608"/>
                <a:ext cx="48240" cy="82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F1B2AA-4A38-4D17-B824-5C97A8E3508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227183" y="4299968"/>
                  <a:ext cx="65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BD4A91-FCAC-4620-B1AE-3847226769A5}"/>
                    </a:ext>
                  </a:extLst>
                </p14:cNvPr>
                <p14:cNvContentPartPr/>
                <p14:nvPr/>
              </p14:nvContentPartPr>
              <p14:xfrm>
                <a:off x="9300983" y="4257128"/>
                <a:ext cx="66960" cy="173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BD4A91-FCAC-4620-B1AE-3847226769A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92343" y="4248488"/>
                  <a:ext cx="8460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ED56F8C-3300-4B5F-ADAC-AEEF5825E1E8}"/>
                  </a:ext>
                </a:extLst>
              </p14:cNvPr>
              <p14:cNvContentPartPr/>
              <p14:nvPr/>
            </p14:nvContentPartPr>
            <p14:xfrm>
              <a:off x="10988303" y="4136168"/>
              <a:ext cx="11160" cy="1126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ED56F8C-3300-4B5F-ADAC-AEEF5825E1E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979303" y="4127168"/>
                <a:ext cx="28800" cy="13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920F350-9BFE-4B57-A998-F67BA409870A}"/>
              </a:ext>
            </a:extLst>
          </p:cNvPr>
          <p:cNvGrpSpPr/>
          <p:nvPr/>
        </p:nvGrpSpPr>
        <p:grpSpPr>
          <a:xfrm>
            <a:off x="11014583" y="4354688"/>
            <a:ext cx="371520" cy="275040"/>
            <a:chOff x="11014583" y="4354688"/>
            <a:chExt cx="37152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EFBCCC1-D033-4B89-967D-21A4FB69E280}"/>
                    </a:ext>
                  </a:extLst>
                </p14:cNvPr>
                <p14:cNvContentPartPr/>
                <p14:nvPr/>
              </p14:nvContentPartPr>
              <p14:xfrm>
                <a:off x="11014583" y="4369808"/>
                <a:ext cx="58680" cy="140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EFBCCC1-D033-4B89-967D-21A4FB69E2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005583" y="4360808"/>
                  <a:ext cx="76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E307E69-8B95-433A-8D05-3A795B23DB7F}"/>
                    </a:ext>
                  </a:extLst>
                </p14:cNvPr>
                <p14:cNvContentPartPr/>
                <p14:nvPr/>
              </p14:nvContentPartPr>
              <p14:xfrm>
                <a:off x="11096663" y="4387808"/>
                <a:ext cx="59040" cy="101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E307E69-8B95-433A-8D05-3A795B23DB7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87663" y="4378808"/>
                  <a:ext cx="76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C505C7-ED4D-4474-B37C-6466EA7E46B9}"/>
                    </a:ext>
                  </a:extLst>
                </p14:cNvPr>
                <p14:cNvContentPartPr/>
                <p14:nvPr/>
              </p14:nvContentPartPr>
              <p14:xfrm>
                <a:off x="11175143" y="4466648"/>
                <a:ext cx="21240" cy="116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C505C7-ED4D-4474-B37C-6466EA7E46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66143" y="4457648"/>
                  <a:ext cx="38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F50C42-68D9-4AC6-A794-95C5E8865D78}"/>
                    </a:ext>
                  </a:extLst>
                </p14:cNvPr>
                <p14:cNvContentPartPr/>
                <p14:nvPr/>
              </p14:nvContentPartPr>
              <p14:xfrm>
                <a:off x="11222663" y="4354688"/>
                <a:ext cx="163440" cy="275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F50C42-68D9-4AC6-A794-95C5E8865D7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213663" y="4345688"/>
                  <a:ext cx="18108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E372323-698A-4EEA-B8FC-AB8828BFE6FB}"/>
                  </a:ext>
                </a:extLst>
              </p14:cNvPr>
              <p14:cNvContentPartPr/>
              <p14:nvPr/>
            </p14:nvContentPartPr>
            <p14:xfrm>
              <a:off x="8827223" y="5428928"/>
              <a:ext cx="96120" cy="842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E372323-698A-4EEA-B8FC-AB8828BFE6F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818223" y="5419928"/>
                <a:ext cx="11376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0ABD73DE-3759-4878-857E-5BFAE169A1D1}"/>
              </a:ext>
            </a:extLst>
          </p:cNvPr>
          <p:cNvGrpSpPr/>
          <p:nvPr/>
        </p:nvGrpSpPr>
        <p:grpSpPr>
          <a:xfrm>
            <a:off x="8885903" y="2849528"/>
            <a:ext cx="2373840" cy="2626560"/>
            <a:chOff x="8885903" y="2849528"/>
            <a:chExt cx="2373840" cy="262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E608F4C-0EC3-4FB9-9FE5-98CCF8996A48}"/>
                    </a:ext>
                  </a:extLst>
                </p14:cNvPr>
                <p14:cNvContentPartPr/>
                <p14:nvPr/>
              </p14:nvContentPartPr>
              <p14:xfrm>
                <a:off x="8885903" y="2849528"/>
                <a:ext cx="2343960" cy="2626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E608F4C-0EC3-4FB9-9FE5-98CCF8996A4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76903" y="2840528"/>
                  <a:ext cx="2361600" cy="26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D5C6F0-36F0-44F1-933E-D6EA90C25E1A}"/>
                    </a:ext>
                  </a:extLst>
                </p14:cNvPr>
                <p14:cNvContentPartPr/>
                <p14:nvPr/>
              </p14:nvContentPartPr>
              <p14:xfrm>
                <a:off x="11206823" y="2877968"/>
                <a:ext cx="52920" cy="239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D5C6F0-36F0-44F1-933E-D6EA90C25E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97823" y="2869328"/>
                  <a:ext cx="70560" cy="25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954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E6E-F1CC-7742-BA40-26F31E9B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9" y="1387820"/>
            <a:ext cx="6531637" cy="4874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Graph and Table</a:t>
            </a:r>
          </a:p>
          <a:p>
            <a:r>
              <a:rPr lang="en-US" sz="2000" dirty="0" err="1"/>
              <a:t>Gsolve</a:t>
            </a:r>
            <a:endParaRPr lang="en-US" sz="2000" dirty="0"/>
          </a:p>
          <a:p>
            <a:pPr lvl="1"/>
            <a:r>
              <a:rPr lang="en-US" sz="1600" dirty="0"/>
              <a:t>Analysis &gt; y-intercept</a:t>
            </a:r>
          </a:p>
          <a:p>
            <a:pPr lvl="1"/>
            <a:r>
              <a:rPr lang="en-US" sz="1600" dirty="0"/>
              <a:t>Analysis &gt; Root (x-intercepts)</a:t>
            </a:r>
          </a:p>
          <a:p>
            <a:pPr lvl="1"/>
            <a:r>
              <a:rPr lang="en-US" sz="1600" dirty="0"/>
              <a:t>Analysis &gt; Inflection (Point of inflection)</a:t>
            </a:r>
          </a:p>
          <a:p>
            <a:pPr lvl="1"/>
            <a:r>
              <a:rPr lang="en-US" sz="1600" dirty="0"/>
              <a:t>Analysis&gt; </a:t>
            </a:r>
            <a:r>
              <a:rPr lang="en-US" sz="1600" dirty="0" err="1"/>
              <a:t>Gsolve</a:t>
            </a:r>
            <a:r>
              <a:rPr lang="en-US" sz="1600" dirty="0"/>
              <a:t> &gt; Max/Min (Turning points)</a:t>
            </a:r>
          </a:p>
          <a:p>
            <a:pPr lvl="1"/>
            <a:r>
              <a:rPr lang="en-US" sz="1600" dirty="0"/>
              <a:t>Max and min turning points must be visible on screen before carrying out analysis step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992" y="365125"/>
                <a:ext cx="10515600" cy="91661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Using </a:t>
                </a:r>
                <a:r>
                  <a:rPr lang="en-US" sz="2800" dirty="0" err="1">
                    <a:latin typeface="+mn-lt"/>
                  </a:rPr>
                  <a:t>ClassPad</a:t>
                </a:r>
                <a:r>
                  <a:rPr lang="en-US" sz="2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−1)(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+5)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92" y="365125"/>
                <a:ext cx="10515600" cy="916617"/>
              </a:xfrm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56" y="498763"/>
            <a:ext cx="3927881" cy="59791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9245716" y="1817029"/>
              <a:ext cx="500040" cy="140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6276" y="1773469"/>
                <a:ext cx="5457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9326716" y="2119069"/>
              <a:ext cx="274320" cy="1126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00436" y="2069749"/>
                <a:ext cx="3247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9320956" y="2373589"/>
              <a:ext cx="337320" cy="144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94316" y="2320309"/>
                <a:ext cx="3909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9297196" y="3239029"/>
              <a:ext cx="924120" cy="1198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69476" y="3186469"/>
                <a:ext cx="9795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11942956" y="1733509"/>
              <a:ext cx="128880" cy="565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26036" y="1716589"/>
                <a:ext cx="1627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9273796" y="4032829"/>
              <a:ext cx="832680" cy="932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50396" y="3983509"/>
                <a:ext cx="88308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004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7"/>
            <a:ext cx="9144000" cy="2228757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Ex 7E &amp; 7F</a:t>
            </a:r>
          </a:p>
          <a:p>
            <a:pPr algn="l"/>
            <a:r>
              <a:rPr lang="en-AU" sz="4000" dirty="0"/>
              <a:t>You do not need to draw a sign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98949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D2BB8DF-A861-4770-92D7-E091E673783B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EEA16AD-9671-4789-B556-6F2FC1939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941" y="770039"/>
                <a:ext cx="6564890" cy="69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𝒂𝒙</m:t>
                          </m:r>
                        </m:e>
                        <m:sup>
                          <m:r>
                            <a:rPr lang="en-AU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AU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AU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AU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𝒄𝒙</m:t>
                      </m:r>
                      <m:r>
                        <a:rPr lang="en-AU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EEA16AD-9671-4789-B556-6F2FC1939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941" y="770039"/>
                <a:ext cx="6564890" cy="69742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9B8C56E-1DC3-4A91-8671-E71D0C254B58}"/>
              </a:ext>
            </a:extLst>
          </p:cNvPr>
          <p:cNvSpPr txBox="1">
            <a:spLocks/>
          </p:cNvSpPr>
          <p:nvPr/>
        </p:nvSpPr>
        <p:spPr>
          <a:xfrm>
            <a:off x="438276" y="1647945"/>
            <a:ext cx="11382555" cy="228795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/>
              <a:t>The graph of a cubic function will have:</a:t>
            </a:r>
          </a:p>
          <a:p>
            <a:r>
              <a:rPr lang="en-AU" sz="3200" dirty="0"/>
              <a:t>One y-intercept</a:t>
            </a:r>
          </a:p>
          <a:p>
            <a:r>
              <a:rPr lang="en-US" sz="3200" dirty="0"/>
              <a:t>One, Two or Three x-intercepts</a:t>
            </a:r>
          </a:p>
          <a:p>
            <a:r>
              <a:rPr lang="en-US" sz="3200" dirty="0"/>
              <a:t>A point of Inflection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378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77A726E-4119-1E4B-8C01-59215C08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99" t="34785" r="17680" b="44883"/>
          <a:stretch/>
        </p:blipFill>
        <p:spPr>
          <a:xfrm>
            <a:off x="1552190" y="4190971"/>
            <a:ext cx="3968376" cy="2553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6208DA-2575-7840-98EE-F0036C4F941B}"/>
                  </a:ext>
                </a:extLst>
              </p:cNvPr>
              <p:cNvSpPr txBox="1"/>
              <p:nvPr/>
            </p:nvSpPr>
            <p:spPr>
              <a:xfrm>
                <a:off x="1614052" y="459635"/>
                <a:ext cx="3255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6208DA-2575-7840-98EE-F0036C4F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52" y="459635"/>
                <a:ext cx="325582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829CC5-08CD-B04E-807B-59DF11C1D967}"/>
                  </a:ext>
                </a:extLst>
              </p:cNvPr>
              <p:cNvSpPr txBox="1"/>
              <p:nvPr/>
            </p:nvSpPr>
            <p:spPr>
              <a:xfrm>
                <a:off x="6449289" y="459634"/>
                <a:ext cx="36160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+18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9829CC5-08CD-B04E-807B-59DF11C1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289" y="459634"/>
                <a:ext cx="36160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8DB808-51B3-274F-B7B6-B890B6AD509D}"/>
                  </a:ext>
                </a:extLst>
              </p:cNvPr>
              <p:cNvSpPr txBox="1"/>
              <p:nvPr/>
            </p:nvSpPr>
            <p:spPr>
              <a:xfrm>
                <a:off x="1614052" y="3729307"/>
                <a:ext cx="36160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8DB808-51B3-274F-B7B6-B890B6AD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52" y="3729307"/>
                <a:ext cx="361603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D5B399A6-85EB-1F44-8C03-41DE8C400E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68" t="33939" r="17420" b="45621"/>
          <a:stretch/>
        </p:blipFill>
        <p:spPr>
          <a:xfrm>
            <a:off x="1614054" y="1068650"/>
            <a:ext cx="3796745" cy="2478306"/>
          </a:xfrm>
          <a:prstGeom prst="rect">
            <a:avLst/>
          </a:prstGeom>
        </p:spPr>
      </p:pic>
      <p:pic>
        <p:nvPicPr>
          <p:cNvPr id="10" name="Picture 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BCB532C-351C-A842-B6C4-94554FD48D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46" t="33333" r="17420" b="45622"/>
          <a:stretch/>
        </p:blipFill>
        <p:spPr>
          <a:xfrm>
            <a:off x="6546273" y="1068650"/>
            <a:ext cx="3616037" cy="247830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859A91-9E65-BF48-B412-7D30208142C4}"/>
              </a:ext>
            </a:extLst>
          </p:cNvPr>
          <p:cNvSpPr/>
          <p:nvPr/>
        </p:nvSpPr>
        <p:spPr>
          <a:xfrm>
            <a:off x="3477498" y="2715486"/>
            <a:ext cx="117763" cy="1008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003CC7-F408-6242-88F7-718DE47FCEEC}"/>
              </a:ext>
            </a:extLst>
          </p:cNvPr>
          <p:cNvSpPr/>
          <p:nvPr/>
        </p:nvSpPr>
        <p:spPr>
          <a:xfrm>
            <a:off x="3726880" y="2285993"/>
            <a:ext cx="117763" cy="10085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518440-34D0-8A49-AB9C-B5234E734FE2}"/>
              </a:ext>
            </a:extLst>
          </p:cNvPr>
          <p:cNvSpPr/>
          <p:nvPr/>
        </p:nvSpPr>
        <p:spPr>
          <a:xfrm>
            <a:off x="7107385" y="2369118"/>
            <a:ext cx="117763" cy="10085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D41A2D-0C1B-FC4F-9872-F5C12612E74A}"/>
              </a:ext>
            </a:extLst>
          </p:cNvPr>
          <p:cNvSpPr/>
          <p:nvPr/>
        </p:nvSpPr>
        <p:spPr>
          <a:xfrm>
            <a:off x="9135537" y="2398253"/>
            <a:ext cx="117763" cy="10085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9025BA-FAD7-0743-8662-34DE65FCB47E}"/>
              </a:ext>
            </a:extLst>
          </p:cNvPr>
          <p:cNvSpPr/>
          <p:nvPr/>
        </p:nvSpPr>
        <p:spPr>
          <a:xfrm>
            <a:off x="2604661" y="5654754"/>
            <a:ext cx="117763" cy="10085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E8A553-3DD9-E049-9A3B-85A72799CFA3}"/>
              </a:ext>
            </a:extLst>
          </p:cNvPr>
          <p:cNvSpPr/>
          <p:nvPr/>
        </p:nvSpPr>
        <p:spPr>
          <a:xfrm>
            <a:off x="3740722" y="5638787"/>
            <a:ext cx="117763" cy="10085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9ABDB5-EDC0-C44C-9942-F6BC3B280279}"/>
              </a:ext>
            </a:extLst>
          </p:cNvPr>
          <p:cNvSpPr/>
          <p:nvPr/>
        </p:nvSpPr>
        <p:spPr>
          <a:xfrm>
            <a:off x="4480409" y="5640218"/>
            <a:ext cx="117763" cy="10085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18ECD4-1EAE-5A45-9029-B89D7CF5573A}"/>
              </a:ext>
            </a:extLst>
          </p:cNvPr>
          <p:cNvSpPr/>
          <p:nvPr/>
        </p:nvSpPr>
        <p:spPr>
          <a:xfrm>
            <a:off x="8298875" y="1787228"/>
            <a:ext cx="117763" cy="1008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0D6509-C4A7-E643-9851-E8C581A7605E}"/>
              </a:ext>
            </a:extLst>
          </p:cNvPr>
          <p:cNvSpPr/>
          <p:nvPr/>
        </p:nvSpPr>
        <p:spPr>
          <a:xfrm>
            <a:off x="2992590" y="4729132"/>
            <a:ext cx="117763" cy="1008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8F25A6-88F3-C646-BB97-0ED2696B8006}"/>
              </a:ext>
            </a:extLst>
          </p:cNvPr>
          <p:cNvSpPr/>
          <p:nvPr/>
        </p:nvSpPr>
        <p:spPr>
          <a:xfrm>
            <a:off x="6996547" y="4724400"/>
            <a:ext cx="117763" cy="1008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2CFEA3-71B3-AB49-8F82-96B6CA80C988}"/>
              </a:ext>
            </a:extLst>
          </p:cNvPr>
          <p:cNvSpPr/>
          <p:nvPr/>
        </p:nvSpPr>
        <p:spPr>
          <a:xfrm>
            <a:off x="7029644" y="5529382"/>
            <a:ext cx="117763" cy="10085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EA63DA-001E-5F47-91C7-13434EDF194A}"/>
                  </a:ext>
                </a:extLst>
              </p:cNvPr>
              <p:cNvSpPr txBox="1"/>
              <p:nvPr/>
            </p:nvSpPr>
            <p:spPr>
              <a:xfrm>
                <a:off x="7370622" y="4468905"/>
                <a:ext cx="36160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-axis intercept (one only)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EA63DA-001E-5F47-91C7-13434EDF1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22" y="4468905"/>
                <a:ext cx="3616037" cy="461665"/>
              </a:xfrm>
              <a:prstGeom prst="rect">
                <a:avLst/>
              </a:prstGeom>
              <a:blipFill>
                <a:blip r:embed="rId9"/>
                <a:stretch>
                  <a:fillRect l="-506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D48E09-891A-BC4B-AD46-42BB08EE6457}"/>
                  </a:ext>
                </a:extLst>
              </p:cNvPr>
              <p:cNvSpPr txBox="1"/>
              <p:nvPr/>
            </p:nvSpPr>
            <p:spPr>
              <a:xfrm>
                <a:off x="7370621" y="5298550"/>
                <a:ext cx="41587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-axis intercept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(one, two or three)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D48E09-891A-BC4B-AD46-42BB08EE6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21" y="5298550"/>
                <a:ext cx="4158769" cy="830997"/>
              </a:xfrm>
              <a:prstGeom prst="rect">
                <a:avLst/>
              </a:prstGeom>
              <a:blipFill>
                <a:blip r:embed="rId10"/>
                <a:stretch>
                  <a:fillRect l="-2199" t="-5839" b="-153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D2BB8DF-A861-4770-92D7-E091E673783B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424604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F8EA-3458-B045-9A33-53F69F64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23" y="992048"/>
            <a:ext cx="11111344" cy="207327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Point of inflection </a:t>
            </a:r>
            <a:r>
              <a:rPr lang="en-US" sz="3200" dirty="0"/>
              <a:t>– the point where the curve change from being concave down to concave up, or from concave up to concave down</a:t>
            </a:r>
          </a:p>
        </p:txBody>
      </p:sp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EF5B195-1641-5A4D-AFC2-C45AE938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8" t="33939" r="17420" b="45621"/>
          <a:stretch/>
        </p:blipFill>
        <p:spPr>
          <a:xfrm>
            <a:off x="1586345" y="3484418"/>
            <a:ext cx="3796745" cy="2478306"/>
          </a:xfrm>
          <a:prstGeom prst="rect">
            <a:avLst/>
          </a:prstGeom>
        </p:spPr>
      </p:pic>
      <p:pic>
        <p:nvPicPr>
          <p:cNvPr id="6" name="Picture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1BC7280-0558-284A-846C-E48318E81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6" t="33333" r="17420" b="45622"/>
          <a:stretch/>
        </p:blipFill>
        <p:spPr>
          <a:xfrm>
            <a:off x="6435437" y="3484418"/>
            <a:ext cx="3616037" cy="24783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214B76-3E70-C44F-A20A-64CFDF108A7F}"/>
              </a:ext>
            </a:extLst>
          </p:cNvPr>
          <p:cNvSpPr/>
          <p:nvPr/>
        </p:nvSpPr>
        <p:spPr>
          <a:xfrm>
            <a:off x="8298880" y="4322611"/>
            <a:ext cx="117763" cy="1008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D2C7A8-3C32-6341-9D42-56B02C347E73}"/>
              </a:ext>
            </a:extLst>
          </p:cNvPr>
          <p:cNvSpPr/>
          <p:nvPr/>
        </p:nvSpPr>
        <p:spPr>
          <a:xfrm>
            <a:off x="3269680" y="5112325"/>
            <a:ext cx="117763" cy="1008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06174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9AE6D15-68D3-C64A-BD3B-D444569D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3" t="35773" r="40820" b="47878"/>
          <a:stretch/>
        </p:blipFill>
        <p:spPr>
          <a:xfrm>
            <a:off x="1641764" y="1939637"/>
            <a:ext cx="2909455" cy="4433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DE6BA8-15CC-0245-9C91-A39CB406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Horizontal</a:t>
            </a:r>
            <a:r>
              <a:rPr lang="en-US" dirty="0"/>
              <a:t> point of inflection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4D10F9-7B68-874F-9609-27D0F1A0B81C}"/>
              </a:ext>
            </a:extLst>
          </p:cNvPr>
          <p:cNvSpPr/>
          <p:nvPr/>
        </p:nvSpPr>
        <p:spPr>
          <a:xfrm>
            <a:off x="3103433" y="4211784"/>
            <a:ext cx="117763" cy="1008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BBB565C-3CA1-1F4E-A004-6D69ADFBB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03" t="36039" r="36911" b="47943"/>
          <a:stretch/>
        </p:blipFill>
        <p:spPr>
          <a:xfrm>
            <a:off x="5742710" y="1962872"/>
            <a:ext cx="3519054" cy="427651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C2F978F-292A-214A-A66F-6F6F119C5375}"/>
              </a:ext>
            </a:extLst>
          </p:cNvPr>
          <p:cNvSpPr/>
          <p:nvPr/>
        </p:nvSpPr>
        <p:spPr>
          <a:xfrm>
            <a:off x="7329064" y="4142508"/>
            <a:ext cx="117763" cy="1008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51803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829CC5-08CD-B04E-807B-59DF11C1D967}"/>
                  </a:ext>
                </a:extLst>
              </p:cNvPr>
              <p:cNvSpPr txBox="1"/>
              <p:nvPr/>
            </p:nvSpPr>
            <p:spPr>
              <a:xfrm>
                <a:off x="741679" y="659593"/>
                <a:ext cx="36160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+18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829CC5-08CD-B04E-807B-59DF11C1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79" y="659593"/>
                <a:ext cx="3616038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8DB808-51B3-274F-B7B6-B890B6AD509D}"/>
                  </a:ext>
                </a:extLst>
              </p:cNvPr>
              <p:cNvSpPr txBox="1"/>
              <p:nvPr/>
            </p:nvSpPr>
            <p:spPr>
              <a:xfrm>
                <a:off x="4998886" y="537215"/>
                <a:ext cx="36160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8DB808-51B3-274F-B7B6-B890B6AD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886" y="537215"/>
                <a:ext cx="3616038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E38F25A6-88F3-C646-BB97-0ED2696B8006}"/>
              </a:ext>
            </a:extLst>
          </p:cNvPr>
          <p:cNvSpPr/>
          <p:nvPr/>
        </p:nvSpPr>
        <p:spPr>
          <a:xfrm>
            <a:off x="6996547" y="4750165"/>
            <a:ext cx="117763" cy="1008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2CFEA3-71B3-AB49-8F82-96B6CA80C988}"/>
              </a:ext>
            </a:extLst>
          </p:cNvPr>
          <p:cNvSpPr/>
          <p:nvPr/>
        </p:nvSpPr>
        <p:spPr>
          <a:xfrm>
            <a:off x="7029644" y="5198735"/>
            <a:ext cx="117763" cy="10085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A63DA-001E-5F47-91C7-13434EDF194A}"/>
              </a:ext>
            </a:extLst>
          </p:cNvPr>
          <p:cNvSpPr txBox="1"/>
          <p:nvPr/>
        </p:nvSpPr>
        <p:spPr>
          <a:xfrm>
            <a:off x="7370622" y="4569762"/>
            <a:ext cx="326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Maximum turning point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D48E09-891A-BC4B-AD46-42BB08EE6457}"/>
              </a:ext>
            </a:extLst>
          </p:cNvPr>
          <p:cNvSpPr txBox="1"/>
          <p:nvPr/>
        </p:nvSpPr>
        <p:spPr>
          <a:xfrm>
            <a:off x="7370622" y="5018332"/>
            <a:ext cx="326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Minimum turning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E690A7-A7FF-4929-BCC9-26DA9AD84B56}"/>
              </a:ext>
            </a:extLst>
          </p:cNvPr>
          <p:cNvSpPr txBox="1"/>
          <p:nvPr/>
        </p:nvSpPr>
        <p:spPr>
          <a:xfrm>
            <a:off x="7370621" y="5468085"/>
            <a:ext cx="326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Point of inflection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69DF5-0B52-4CE4-B46D-FF2BEA98C856}"/>
              </a:ext>
            </a:extLst>
          </p:cNvPr>
          <p:cNvSpPr/>
          <p:nvPr/>
        </p:nvSpPr>
        <p:spPr>
          <a:xfrm>
            <a:off x="7008788" y="5648488"/>
            <a:ext cx="117763" cy="100858"/>
          </a:xfrm>
          <a:prstGeom prst="ellipse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E6D764-ED47-4A23-8140-1E3DBC763B46}"/>
                  </a:ext>
                </a:extLst>
              </p:cNvPr>
              <p:cNvSpPr txBox="1"/>
              <p:nvPr/>
            </p:nvSpPr>
            <p:spPr>
              <a:xfrm>
                <a:off x="1520442" y="3282197"/>
                <a:ext cx="14824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E6D764-ED47-4A23-8140-1E3DBC763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442" y="3282197"/>
                <a:ext cx="1482436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FE6E326-56AA-4B36-AF26-573A38025B57}"/>
              </a:ext>
            </a:extLst>
          </p:cNvPr>
          <p:cNvGrpSpPr/>
          <p:nvPr/>
        </p:nvGrpSpPr>
        <p:grpSpPr>
          <a:xfrm>
            <a:off x="1412378" y="3813019"/>
            <a:ext cx="1744287" cy="3044981"/>
            <a:chOff x="1614055" y="857454"/>
            <a:chExt cx="3117273" cy="5441787"/>
          </a:xfrm>
        </p:grpSpPr>
        <p:pic>
          <p:nvPicPr>
            <p:cNvPr id="30" name="Picture 29" descr="A screen shot of a smart phone&#10;&#10;Description automatically generated">
              <a:extLst>
                <a:ext uri="{FF2B5EF4-FFF2-40B4-BE49-F238E27FC236}">
                  <a16:creationId xmlns:a16="http://schemas.microsoft.com/office/drawing/2014/main" id="{B0040635-85B9-4816-AD24-19D4F98CA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700" t="34787" r="39099" b="45145"/>
            <a:stretch/>
          </p:blipFill>
          <p:spPr>
            <a:xfrm>
              <a:off x="1614055" y="857454"/>
              <a:ext cx="3117273" cy="54417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A41E77-3768-4EB2-8983-A5911258EB3A}"/>
                </a:ext>
              </a:extLst>
            </p:cNvPr>
            <p:cNvSpPr/>
            <p:nvPr/>
          </p:nvSpPr>
          <p:spPr>
            <a:xfrm>
              <a:off x="3008389" y="3364647"/>
              <a:ext cx="221415" cy="189631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BBF6AA-73FC-4DAD-9DE1-29E6F468427D}"/>
                  </a:ext>
                </a:extLst>
              </p:cNvPr>
              <p:cNvSpPr txBox="1"/>
              <p:nvPr/>
            </p:nvSpPr>
            <p:spPr>
              <a:xfrm>
                <a:off x="3635877" y="3282197"/>
                <a:ext cx="17872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BBF6AA-73FC-4DAD-9DE1-29E6F468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77" y="3282197"/>
                <a:ext cx="1787237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98FDE34-1080-4F58-9BF9-87F1B70CC55F}"/>
              </a:ext>
            </a:extLst>
          </p:cNvPr>
          <p:cNvGrpSpPr/>
          <p:nvPr/>
        </p:nvGrpSpPr>
        <p:grpSpPr>
          <a:xfrm>
            <a:off x="3635877" y="3746587"/>
            <a:ext cx="1909311" cy="2971943"/>
            <a:chOff x="7322130" y="857453"/>
            <a:chExt cx="2770907" cy="4313063"/>
          </a:xfrm>
        </p:grpSpPr>
        <p:pic>
          <p:nvPicPr>
            <p:cNvPr id="34" name="Picture 33" descr="A screen shot of a smart phone&#10;&#10;Description automatically generated">
              <a:extLst>
                <a:ext uri="{FF2B5EF4-FFF2-40B4-BE49-F238E27FC236}">
                  <a16:creationId xmlns:a16="http://schemas.microsoft.com/office/drawing/2014/main" id="{8222D975-BF78-45D1-8F8D-A599134DE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926" t="34344" r="39153" b="47255"/>
            <a:stretch/>
          </p:blipFill>
          <p:spPr>
            <a:xfrm>
              <a:off x="7322130" y="857453"/>
              <a:ext cx="2770907" cy="4313063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6F62E84-6903-461D-A9C3-13705357EF0F}"/>
                </a:ext>
              </a:extLst>
            </p:cNvPr>
            <p:cNvSpPr/>
            <p:nvPr/>
          </p:nvSpPr>
          <p:spPr>
            <a:xfrm>
              <a:off x="8645234" y="3158827"/>
              <a:ext cx="148050" cy="143122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5A0F676-23E0-4ABF-973E-7B7D85B86092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CA2B83-A239-48A9-9FCC-7DEDEF80C5FC}"/>
              </a:ext>
            </a:extLst>
          </p:cNvPr>
          <p:cNvGrpSpPr/>
          <p:nvPr/>
        </p:nvGrpSpPr>
        <p:grpSpPr>
          <a:xfrm>
            <a:off x="1104134" y="1097785"/>
            <a:ext cx="3169326" cy="2172146"/>
            <a:chOff x="4201295" y="732552"/>
            <a:chExt cx="3616037" cy="2478306"/>
          </a:xfrm>
        </p:grpSpPr>
        <p:pic>
          <p:nvPicPr>
            <p:cNvPr id="10" name="Picture 9" descr="A screen shot of a smart phone&#10;&#10;Description automatically generated">
              <a:extLst>
                <a:ext uri="{FF2B5EF4-FFF2-40B4-BE49-F238E27FC236}">
                  <a16:creationId xmlns:a16="http://schemas.microsoft.com/office/drawing/2014/main" id="{CBCB532C-351C-A842-B6C4-94554FD48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846" t="33333" r="17420" b="45622"/>
            <a:stretch/>
          </p:blipFill>
          <p:spPr>
            <a:xfrm>
              <a:off x="4201295" y="732552"/>
              <a:ext cx="3616037" cy="247830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D41A2D-0C1B-FC4F-9872-F5C12612E74A}"/>
                </a:ext>
              </a:extLst>
            </p:cNvPr>
            <p:cNvSpPr/>
            <p:nvPr/>
          </p:nvSpPr>
          <p:spPr>
            <a:xfrm>
              <a:off x="6790559" y="2062155"/>
              <a:ext cx="117763" cy="10085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D18ECD4-1EAE-5A45-9029-B89D7CF5573A}"/>
                </a:ext>
              </a:extLst>
            </p:cNvPr>
            <p:cNvSpPr/>
            <p:nvPr/>
          </p:nvSpPr>
          <p:spPr>
            <a:xfrm>
              <a:off x="5427425" y="1081921"/>
              <a:ext cx="117763" cy="1008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4F26D27-014F-4A7A-99A1-3BB9180F8278}"/>
                </a:ext>
              </a:extLst>
            </p:cNvPr>
            <p:cNvSpPr/>
            <p:nvPr/>
          </p:nvSpPr>
          <p:spPr>
            <a:xfrm>
              <a:off x="6037118" y="1528189"/>
              <a:ext cx="117763" cy="10085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EF79A-47B6-48B2-9DA1-F52E62902E90}"/>
              </a:ext>
            </a:extLst>
          </p:cNvPr>
          <p:cNvGrpSpPr/>
          <p:nvPr/>
        </p:nvGrpSpPr>
        <p:grpSpPr>
          <a:xfrm>
            <a:off x="5221106" y="1110047"/>
            <a:ext cx="3068385" cy="2118946"/>
            <a:chOff x="8318268" y="752312"/>
            <a:chExt cx="3500869" cy="24176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1EAB2A-4590-43AA-A9E8-374F6EA2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8268" y="752312"/>
              <a:ext cx="3500869" cy="2417608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9ABDB5-EDC0-C44C-9942-F6BC3B280279}"/>
                </a:ext>
              </a:extLst>
            </p:cNvPr>
            <p:cNvSpPr/>
            <p:nvPr/>
          </p:nvSpPr>
          <p:spPr>
            <a:xfrm>
              <a:off x="9460201" y="2644348"/>
              <a:ext cx="117763" cy="10085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0D6509-C4A7-E643-9851-E8C581A7605E}"/>
                </a:ext>
              </a:extLst>
            </p:cNvPr>
            <p:cNvSpPr/>
            <p:nvPr/>
          </p:nvSpPr>
          <p:spPr>
            <a:xfrm>
              <a:off x="10626061" y="1328045"/>
              <a:ext cx="117763" cy="1008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34BE18D-71C9-497F-BE84-C63DE8021447}"/>
                </a:ext>
              </a:extLst>
            </p:cNvPr>
            <p:cNvSpPr/>
            <p:nvPr/>
          </p:nvSpPr>
          <p:spPr>
            <a:xfrm>
              <a:off x="10068702" y="1968193"/>
              <a:ext cx="117763" cy="10085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34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45FB-88C1-CF4C-B091-CAA58AFD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3" y="1054172"/>
            <a:ext cx="4087091" cy="771453"/>
          </a:xfrm>
        </p:spPr>
        <p:txBody>
          <a:bodyPr>
            <a:normAutofit/>
          </a:bodyPr>
          <a:lstStyle/>
          <a:p>
            <a:r>
              <a:rPr lang="en-US" sz="2800" dirty="0"/>
              <a:t>Use your </a:t>
            </a:r>
            <a:r>
              <a:rPr lang="en-US" sz="2800" dirty="0" err="1"/>
              <a:t>Classpad</a:t>
            </a:r>
            <a:r>
              <a:rPr lang="en-US" sz="2800" dirty="0"/>
              <a:t> to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E6709-5B6E-6042-B1A4-EE26DCB7A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DE6709-5B6E-6042-B1A4-EE26DCB7A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lassPad Manager - default.vcp 2021-05-11 07-14-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46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5418"/>
            <a:ext cx="304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738200" y="2750073"/>
              <a:ext cx="188640" cy="326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8760" y="2706513"/>
                <a:ext cx="2296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724160" y="3681753"/>
              <a:ext cx="177840" cy="381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5440" y="3643953"/>
                <a:ext cx="2196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1692840" y="4581393"/>
              <a:ext cx="173520" cy="582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1960" y="4531713"/>
                <a:ext cx="21996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4006920" y="2542713"/>
              <a:ext cx="1320480" cy="1620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86040" y="2521473"/>
                <a:ext cx="1362600" cy="16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5300400" y="2542353"/>
              <a:ext cx="115560" cy="1836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6720" y="2525433"/>
                <a:ext cx="144720" cy="2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45FB-88C1-CF4C-B091-CAA58AFD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20" y="634326"/>
            <a:ext cx="4087091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Use your </a:t>
            </a:r>
            <a:r>
              <a:rPr lang="en-US" sz="2800" dirty="0" err="1"/>
              <a:t>Classpad</a:t>
            </a:r>
            <a:r>
              <a:rPr lang="en-US" sz="2800" dirty="0"/>
              <a:t> to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E6709-5B6E-6042-B1A4-EE26DCB7A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DE6709-5B6E-6042-B1A4-EE26DCB7A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pic>
        <p:nvPicPr>
          <p:cNvPr id="4" name="ClassPad Manager - default.vcp 2021-05-11 07-17-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2618" y="90054"/>
            <a:ext cx="3048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803720" y="2838633"/>
              <a:ext cx="109440" cy="241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7160" y="2643153"/>
                <a:ext cx="31248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869600" y="3871833"/>
              <a:ext cx="46440" cy="48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4920" y="3666273"/>
                <a:ext cx="23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1881120" y="4824393"/>
              <a:ext cx="58320" cy="93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160" y="4591833"/>
                <a:ext cx="2692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4449720" y="2296473"/>
              <a:ext cx="48600" cy="1220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2440" y="2280273"/>
                <a:ext cx="813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/>
              <p14:cNvContentPartPr/>
              <p14:nvPr/>
            </p14:nvContentPartPr>
            <p14:xfrm>
              <a:off x="4521720" y="2304753"/>
              <a:ext cx="91440" cy="79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11640" y="2288553"/>
                <a:ext cx="113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4518840" y="2326713"/>
              <a:ext cx="1383480" cy="1471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01920" y="2312313"/>
                <a:ext cx="1420920" cy="15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08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arrisd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D09F3E-4688-4AEC-BB50-774283436312}" vid="{7665B62D-697D-483D-AB8C-FB5EBA543C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Harrisdale SHS Master Slides</Template>
  <TotalTime>16963</TotalTime>
  <Words>1568</Words>
  <Application>Microsoft Office PowerPoint</Application>
  <PresentationFormat>Widescreen</PresentationFormat>
  <Paragraphs>215</Paragraphs>
  <Slides>29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Harrisdale</vt:lpstr>
      <vt:lpstr>PowerPoint Presentation</vt:lpstr>
      <vt:lpstr>General form of a cubic</vt:lpstr>
      <vt:lpstr>PowerPoint Presentation</vt:lpstr>
      <vt:lpstr>PowerPoint Presentation</vt:lpstr>
      <vt:lpstr>Point of inflection – the point where the curve change from being concave down to concave up, or from concave up to concave down</vt:lpstr>
      <vt:lpstr>Horizontal point of inflection</vt:lpstr>
      <vt:lpstr>PowerPoint Presentation</vt:lpstr>
      <vt:lpstr>Use your Classpad to plot</vt:lpstr>
      <vt:lpstr>Use your Classpad to plot</vt:lpstr>
      <vt:lpstr>Use your Classpad to plot</vt:lpstr>
      <vt:lpstr>Use your Classpad to plot</vt:lpstr>
      <vt:lpstr>Use your Classpad to plot</vt:lpstr>
      <vt:lpstr>Cubic function: y=a(x-h)^3+k The point of inflection is (h,k)</vt:lpstr>
      <vt:lpstr>PowerPoint Presentation</vt:lpstr>
      <vt:lpstr>PowerPoint Presentation</vt:lpstr>
      <vt:lpstr>Sketching a cubic</vt:lpstr>
      <vt:lpstr>Sketch y=(x-2)^3+4</vt:lpstr>
      <vt:lpstr>Sketch y=〖2(x+2)〗^3+8</vt:lpstr>
      <vt:lpstr>PowerPoint Presentation</vt:lpstr>
      <vt:lpstr>Sketch y=(x-1)(x+2)(x+1) (Do not find turning pt)</vt:lpstr>
      <vt:lpstr>Sketch y=(2x-1)(x-2)(x+3) (Do not find turning pt)</vt:lpstr>
      <vt:lpstr>PowerPoint Presentation</vt:lpstr>
      <vt:lpstr>Sketch y=x^2 (x-1) (Do not find turning pt)</vt:lpstr>
      <vt:lpstr>Sketch y=(x-1) (x-2)^2  (Do not find turning pt)</vt:lpstr>
      <vt:lpstr>Sketch y=-(x-1)(x^2+4x+5)(Do not find turning pt)</vt:lpstr>
      <vt:lpstr>Sketch y=x^3+2x^2-5x-6 (Do not find turning pt)</vt:lpstr>
      <vt:lpstr>Show that the graph f(x)=x^3-x^2-5x-3 cuts the x-axis at one point and touches it at another. Find the values of x at these points and sketch the graph.</vt:lpstr>
      <vt:lpstr>Using ClassPad y=-(x-1)(x^2+4x+5)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TAN Mei Yi [Harrisdale Senior High School]</cp:lastModifiedBy>
  <cp:revision>472</cp:revision>
  <dcterms:created xsi:type="dcterms:W3CDTF">2018-12-02T08:34:01Z</dcterms:created>
  <dcterms:modified xsi:type="dcterms:W3CDTF">2022-04-06T02:43:48Z</dcterms:modified>
</cp:coreProperties>
</file>